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Open Sans SemiBold"/>
      <p:regular r:id="rId34"/>
      <p:bold r:id="rId35"/>
      <p:italic r:id="rId36"/>
      <p:boldItalic r:id="rId37"/>
    </p:embeddedFont>
    <p:embeddedFont>
      <p:font typeface="Open Sans Light"/>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6" roundtripDataSignature="AMtx7mgnmhldTvWVma2y5l9RRp3x5yQb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italic.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OpenSansLight-boldItalic.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SemiBold-bold.fntdata"/><Relationship Id="rId12" Type="http://schemas.openxmlformats.org/officeDocument/2006/relationships/slide" Target="slides/slide6.xml"/><Relationship Id="rId34" Type="http://schemas.openxmlformats.org/officeDocument/2006/relationships/font" Target="fonts/OpenSansSemiBold-regular.fntdata"/><Relationship Id="rId15" Type="http://schemas.openxmlformats.org/officeDocument/2006/relationships/slide" Target="slides/slide9.xml"/><Relationship Id="rId37" Type="http://schemas.openxmlformats.org/officeDocument/2006/relationships/font" Target="fonts/OpenSansSemiBold-boldItalic.fntdata"/><Relationship Id="rId14" Type="http://schemas.openxmlformats.org/officeDocument/2006/relationships/slide" Target="slides/slide8.xml"/><Relationship Id="rId36" Type="http://schemas.openxmlformats.org/officeDocument/2006/relationships/font" Target="fonts/OpenSansSemiBold-italic.fntdata"/><Relationship Id="rId17" Type="http://schemas.openxmlformats.org/officeDocument/2006/relationships/slide" Target="slides/slide11.xml"/><Relationship Id="rId39" Type="http://schemas.openxmlformats.org/officeDocument/2006/relationships/font" Target="fonts/OpenSansLight-bold.fntdata"/><Relationship Id="rId16" Type="http://schemas.openxmlformats.org/officeDocument/2006/relationships/slide" Target="slides/slide10.xml"/><Relationship Id="rId38" Type="http://schemas.openxmlformats.org/officeDocument/2006/relationships/font" Target="fonts/OpenSansLigh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fb16c8c45_0_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bfb16c8c45_0_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77" name="Google Shape;277;g2bfb16c8c45_0_4: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bfb16c8c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bfb16c8c4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fb16c8c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bfb16c8c45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fb16c8c4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bfb16c8c45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fb16c8c4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bfb16c8c4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fb16c8c45_0_41:notes"/>
          <p:cNvSpPr/>
          <p:nvPr>
            <p:ph idx="2" type="sldImg"/>
          </p:nvPr>
        </p:nvSpPr>
        <p:spPr>
          <a:xfrm>
            <a:off x="38258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bfb16c8c45_0_41: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rPr lang="en"/>
              <a:t>Myron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fb16c8c4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bfb16c8c4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5805c8f73_0_413: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2a5805c8f73_0_413: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bfb16c8c4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bfb16c8c4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88613ccf1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2b88613ccf1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36" name="Google Shape;336;g2b88613ccf1_0_1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d0ac4c8f1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ad0ac4c8f1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19" name="Google Shape;219;g2ad0ac4c8f1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b88613ccf1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b88613ccf1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58" name="Google Shape;358;g2b88613ccf1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4" name="Google Shape;36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Jay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Jay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rPr lang="en"/>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8fcbeac8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68fcbeac87_0_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268fcbeac87_0_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88613ccf1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b88613ccf1_0_29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2b88613ccf1_0_29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b88613ccf1_0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b88613ccf1_0_3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243" name="Google Shape;243;g2b88613ccf1_0_3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b88613ccf1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b88613ccf1_0_3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b88613ccf1_0_3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88613ccf1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b88613ccf1_0_3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2b88613ccf1_0_3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fb16c8c45_0_0:notes"/>
          <p:cNvSpPr/>
          <p:nvPr>
            <p:ph idx="2" type="sldImg"/>
          </p:nvPr>
        </p:nvSpPr>
        <p:spPr>
          <a:xfrm>
            <a:off x="38258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bfb16c8c45_0_0: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b="0" l="0" r="0" t="0"/>
          <a:stretch/>
        </p:blipFill>
        <p:spPr>
          <a:xfrm>
            <a:off x="0" y="1286"/>
            <a:ext cx="9144000" cy="5140929"/>
          </a:xfrm>
          <a:prstGeom prst="rect">
            <a:avLst/>
          </a:prstGeom>
          <a:noFill/>
          <a:ln>
            <a:noFill/>
          </a:ln>
        </p:spPr>
      </p:pic>
      <p:sp>
        <p:nvSpPr>
          <p:cNvPr id="14" name="Google Shape;1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18"/>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18"/>
          <p:cNvSpPr txBox="1"/>
          <p:nvPr>
            <p:ph idx="1" type="body"/>
          </p:nvPr>
        </p:nvSpPr>
        <p:spPr>
          <a:xfrm>
            <a:off x="2686050" y="3998455"/>
            <a:ext cx="6458100" cy="516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800"/>
              <a:buNone/>
              <a:defRPr sz="1800">
                <a:solidFill>
                  <a:schemeClr val="dk1"/>
                </a:solidFill>
              </a:defRPr>
            </a:lvl1pPr>
            <a:lvl2pPr indent="-228600" lvl="1" marL="914400" algn="l">
              <a:lnSpc>
                <a:spcPct val="90000"/>
              </a:lnSpc>
              <a:spcBef>
                <a:spcPts val="400"/>
              </a:spcBef>
              <a:spcAft>
                <a:spcPts val="0"/>
              </a:spcAft>
              <a:buSzPts val="1500"/>
              <a:buNone/>
              <a:defRPr sz="1500">
                <a:solidFill>
                  <a:srgbClr val="888B94"/>
                </a:solidFill>
              </a:defRPr>
            </a:lvl2pPr>
            <a:lvl3pPr indent="-228600" lvl="2" marL="1371600" algn="l">
              <a:lnSpc>
                <a:spcPct val="90000"/>
              </a:lnSpc>
              <a:spcBef>
                <a:spcPts val="400"/>
              </a:spcBef>
              <a:spcAft>
                <a:spcPts val="0"/>
              </a:spcAft>
              <a:buSzPts val="1400"/>
              <a:buNone/>
              <a:defRPr sz="1400">
                <a:solidFill>
                  <a:srgbClr val="888B94"/>
                </a:solidFill>
              </a:defRPr>
            </a:lvl3pPr>
            <a:lvl4pPr indent="-228600" lvl="3" marL="1828800" algn="l">
              <a:lnSpc>
                <a:spcPct val="90000"/>
              </a:lnSpc>
              <a:spcBef>
                <a:spcPts val="400"/>
              </a:spcBef>
              <a:spcAft>
                <a:spcPts val="0"/>
              </a:spcAft>
              <a:buSzPts val="1200"/>
              <a:buNone/>
              <a:defRPr sz="1200">
                <a:solidFill>
                  <a:srgbClr val="888B94"/>
                </a:solidFill>
              </a:defRPr>
            </a:lvl4pPr>
            <a:lvl5pPr indent="-228600" lvl="4" marL="2286000" algn="l">
              <a:lnSpc>
                <a:spcPct val="90000"/>
              </a:lnSpc>
              <a:spcBef>
                <a:spcPts val="400"/>
              </a:spcBef>
              <a:spcAft>
                <a:spcPts val="0"/>
              </a:spcAft>
              <a:buSzPts val="1200"/>
              <a:buNone/>
              <a:defRPr sz="1200">
                <a:solidFill>
                  <a:srgbClr val="888B94"/>
                </a:solidFill>
              </a:defRPr>
            </a:lvl5pPr>
            <a:lvl6pPr indent="-228600" lvl="5" marL="2743200" algn="l">
              <a:lnSpc>
                <a:spcPct val="90000"/>
              </a:lnSpc>
              <a:spcBef>
                <a:spcPts val="4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57" name="Shape 57"/>
        <p:cNvGrpSpPr/>
        <p:nvPr/>
      </p:nvGrpSpPr>
      <p:grpSpPr>
        <a:xfrm>
          <a:off x="0" y="0"/>
          <a:ext cx="0" cy="0"/>
          <a:chOff x="0" y="0"/>
          <a:chExt cx="0" cy="0"/>
        </a:xfrm>
      </p:grpSpPr>
      <p:pic>
        <p:nvPicPr>
          <p:cNvPr id="58" name="Google Shape;58;p24"/>
          <p:cNvPicPr preferRelativeResize="0"/>
          <p:nvPr/>
        </p:nvPicPr>
        <p:blipFill rotWithShape="1">
          <a:blip r:embed="rId2">
            <a:alphaModFix/>
          </a:blip>
          <a:srcRect b="0" l="0" r="0" t="0"/>
          <a:stretch/>
        </p:blipFill>
        <p:spPr>
          <a:xfrm>
            <a:off x="0" y="1286"/>
            <a:ext cx="9144000" cy="5140929"/>
          </a:xfrm>
          <a:prstGeom prst="rect">
            <a:avLst/>
          </a:prstGeom>
          <a:noFill/>
          <a:ln>
            <a:noFill/>
          </a:ln>
        </p:spPr>
      </p:pic>
      <p:sp>
        <p:nvSpPr>
          <p:cNvPr id="59" name="Google Shape;5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24"/>
          <p:cNvSpPr txBox="1"/>
          <p:nvPr>
            <p:ph idx="1" type="body"/>
          </p:nvPr>
        </p:nvSpPr>
        <p:spPr>
          <a:xfrm>
            <a:off x="628651" y="1094185"/>
            <a:ext cx="7794900" cy="2113200"/>
          </a:xfrm>
          <a:prstGeom prst="rect">
            <a:avLst/>
          </a:prstGeom>
          <a:noFill/>
          <a:ln>
            <a:noFill/>
          </a:ln>
        </p:spPr>
        <p:txBody>
          <a:bodyPr anchorCtr="0" anchor="t" bIns="685800" lIns="1234425" spcFirstLastPara="1" rIns="1234425" wrap="square" tIns="685800">
            <a:normAutofit/>
          </a:bodyPr>
          <a:lstStyle>
            <a:lvl1pPr indent="-228600" lvl="0" marL="457200" algn="l">
              <a:lnSpc>
                <a:spcPct val="90000"/>
              </a:lnSpc>
              <a:spcBef>
                <a:spcPts val="800"/>
              </a:spcBef>
              <a:spcAft>
                <a:spcPts val="0"/>
              </a:spcAft>
              <a:buSzPts val="2700"/>
              <a:buNone/>
              <a:defRPr i="1" sz="2700"/>
            </a:lvl1pPr>
            <a:lvl2pPr indent="-228600" lvl="1" marL="914400" algn="l">
              <a:lnSpc>
                <a:spcPct val="90000"/>
              </a:lnSpc>
              <a:spcBef>
                <a:spcPts val="400"/>
              </a:spcBef>
              <a:spcAft>
                <a:spcPts val="0"/>
              </a:spcAft>
              <a:buSzPts val="1800"/>
              <a:buNone/>
              <a:defRPr/>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24"/>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400"/>
              <a:buNone/>
              <a:defRPr sz="1400"/>
            </a:lvl1pPr>
            <a:lvl2pPr indent="-228600" lvl="1" marL="914400" algn="r">
              <a:lnSpc>
                <a:spcPct val="90000"/>
              </a:lnSpc>
              <a:spcBef>
                <a:spcPts val="400"/>
              </a:spcBef>
              <a:spcAft>
                <a:spcPts val="0"/>
              </a:spcAft>
              <a:buSzPts val="1800"/>
              <a:buNone/>
              <a:defRPr/>
            </a:lvl2pPr>
            <a:lvl3pPr indent="-228600" lvl="2" marL="1371600" algn="r">
              <a:lnSpc>
                <a:spcPct val="90000"/>
              </a:lnSpc>
              <a:spcBef>
                <a:spcPts val="400"/>
              </a:spcBef>
              <a:spcAft>
                <a:spcPts val="0"/>
              </a:spcAft>
              <a:buSzPts val="1500"/>
              <a:buNone/>
              <a:defRPr/>
            </a:lvl3pPr>
            <a:lvl4pPr indent="-228600" lvl="3" marL="1828800" algn="r">
              <a:lnSpc>
                <a:spcPct val="90000"/>
              </a:lnSpc>
              <a:spcBef>
                <a:spcPts val="400"/>
              </a:spcBef>
              <a:spcAft>
                <a:spcPts val="0"/>
              </a:spcAft>
              <a:buSzPts val="1400"/>
              <a:buNone/>
              <a:defRPr/>
            </a:lvl4pPr>
            <a:lvl5pPr indent="-228600" lvl="4" marL="2286000" algn="r">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64" name="Shape 64"/>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65" name="Google Shape;65;p25"/>
          <p:cNvPicPr preferRelativeResize="0"/>
          <p:nvPr/>
        </p:nvPicPr>
        <p:blipFill rotWithShape="1">
          <a:blip r:embed="rId2">
            <a:alphaModFix/>
          </a:blip>
          <a:srcRect b="0" l="0" r="0" t="0"/>
          <a:stretch/>
        </p:blipFill>
        <p:spPr>
          <a:xfrm>
            <a:off x="0" y="1"/>
            <a:ext cx="9144000" cy="5143500"/>
          </a:xfrm>
          <a:prstGeom prst="rect">
            <a:avLst/>
          </a:prstGeom>
          <a:noFill/>
          <a:ln>
            <a:noFill/>
          </a:ln>
        </p:spPr>
      </p:pic>
      <p:sp>
        <p:nvSpPr>
          <p:cNvPr id="66" name="Google Shape;6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25"/>
          <p:cNvSpPr txBox="1"/>
          <p:nvPr>
            <p:ph idx="1" type="body"/>
          </p:nvPr>
        </p:nvSpPr>
        <p:spPr>
          <a:xfrm>
            <a:off x="933667" y="2376056"/>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SzPts val="1500"/>
              <a:buNone/>
              <a:defRPr b="0" sz="1500"/>
            </a:lvl1pPr>
            <a:lvl2pPr indent="-228600" lvl="1" marL="914400" algn="l">
              <a:lnSpc>
                <a:spcPct val="90000"/>
              </a:lnSpc>
              <a:spcBef>
                <a:spcPts val="400"/>
              </a:spcBef>
              <a:spcAft>
                <a:spcPts val="0"/>
              </a:spcAft>
              <a:buSzPts val="1500"/>
              <a:buNone/>
              <a:defRPr sz="1500"/>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25"/>
          <p:cNvSpPr txBox="1"/>
          <p:nvPr>
            <p:ph idx="2" type="body"/>
          </p:nvPr>
        </p:nvSpPr>
        <p:spPr>
          <a:xfrm>
            <a:off x="4754059" y="2376056"/>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SzPts val="1500"/>
              <a:buNone/>
              <a:defRPr b="0" sz="1500"/>
            </a:lvl1pPr>
            <a:lvl2pPr indent="-228600" lvl="1" marL="914400" algn="l">
              <a:lnSpc>
                <a:spcPct val="90000"/>
              </a:lnSpc>
              <a:spcBef>
                <a:spcPts val="400"/>
              </a:spcBef>
              <a:spcAft>
                <a:spcPts val="0"/>
              </a:spcAft>
              <a:buSzPts val="1500"/>
              <a:buNone/>
              <a:defRPr sz="1500"/>
            </a:lvl2pPr>
            <a:lvl3pPr indent="-228600" lvl="2" marL="1371600" algn="l">
              <a:lnSpc>
                <a:spcPct val="90000"/>
              </a:lnSpc>
              <a:spcBef>
                <a:spcPts val="400"/>
              </a:spcBef>
              <a:spcAft>
                <a:spcPts val="0"/>
              </a:spcAft>
              <a:buSzPts val="15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71" name="Google Shape;71;p25"/>
          <p:cNvSpPr txBox="1"/>
          <p:nvPr/>
        </p:nvSpPr>
        <p:spPr>
          <a:xfrm>
            <a:off x="933668" y="4246420"/>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2" name="Shape 72"/>
        <p:cNvGrpSpPr/>
        <p:nvPr/>
      </p:nvGrpSpPr>
      <p:grpSpPr>
        <a:xfrm>
          <a:off x="0" y="0"/>
          <a:ext cx="0" cy="0"/>
          <a:chOff x="0" y="0"/>
          <a:chExt cx="0" cy="0"/>
        </a:xfrm>
      </p:grpSpPr>
      <p:sp>
        <p:nvSpPr>
          <p:cNvPr id="73" name="Google Shape;73;p39"/>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74" name="Google Shape;74;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3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81" name="Shape 81"/>
        <p:cNvGrpSpPr/>
        <p:nvPr/>
      </p:nvGrpSpPr>
      <p:grpSpPr>
        <a:xfrm>
          <a:off x="0" y="0"/>
          <a:ext cx="0" cy="0"/>
          <a:chOff x="0" y="0"/>
          <a:chExt cx="0" cy="0"/>
        </a:xfrm>
      </p:grpSpPr>
      <p:pic>
        <p:nvPicPr>
          <p:cNvPr id="82" name="Google Shape;82;p28"/>
          <p:cNvPicPr preferRelativeResize="0"/>
          <p:nvPr/>
        </p:nvPicPr>
        <p:blipFill rotWithShape="1">
          <a:blip r:embed="rId2">
            <a:alphaModFix/>
          </a:blip>
          <a:srcRect b="0" l="0" r="0" t="0"/>
          <a:stretch/>
        </p:blipFill>
        <p:spPr>
          <a:xfrm>
            <a:off x="2285" y="1286"/>
            <a:ext cx="9139430" cy="5140929"/>
          </a:xfrm>
          <a:prstGeom prst="rect">
            <a:avLst/>
          </a:prstGeom>
          <a:noFill/>
          <a:ln>
            <a:noFill/>
          </a:ln>
        </p:spPr>
      </p:pic>
      <p:sp>
        <p:nvSpPr>
          <p:cNvPr id="83" name="Google Shape;83;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28"/>
          <p:cNvSpPr txBox="1"/>
          <p:nvPr>
            <p:ph type="title"/>
          </p:nvPr>
        </p:nvSpPr>
        <p:spPr>
          <a:xfrm>
            <a:off x="628650" y="2074665"/>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p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94" name="Shape 94"/>
        <p:cNvGrpSpPr/>
        <p:nvPr/>
      </p:nvGrpSpPr>
      <p:grpSpPr>
        <a:xfrm>
          <a:off x="0" y="0"/>
          <a:ext cx="0" cy="0"/>
          <a:chOff x="0" y="0"/>
          <a:chExt cx="0" cy="0"/>
        </a:xfrm>
      </p:grpSpPr>
      <p:pic>
        <p:nvPicPr>
          <p:cNvPr id="95" name="Google Shape;95;p30"/>
          <p:cNvPicPr preferRelativeResize="0"/>
          <p:nvPr/>
        </p:nvPicPr>
        <p:blipFill rotWithShape="1">
          <a:blip r:embed="rId2">
            <a:alphaModFix/>
          </a:blip>
          <a:srcRect b="0" l="0" r="0" t="0"/>
          <a:stretch/>
        </p:blipFill>
        <p:spPr>
          <a:xfrm>
            <a:off x="889" y="1785"/>
            <a:ext cx="9142219" cy="5139928"/>
          </a:xfrm>
          <a:prstGeom prst="rect">
            <a:avLst/>
          </a:prstGeom>
          <a:noFill/>
          <a:ln>
            <a:noFill/>
          </a:ln>
        </p:spPr>
      </p:pic>
      <p:sp>
        <p:nvSpPr>
          <p:cNvPr id="96" name="Google Shape;96;p30"/>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500"/>
              </a:spcBef>
              <a:spcAft>
                <a:spcPts val="0"/>
              </a:spcAft>
              <a:buSzPts val="1400"/>
              <a:buChar char="•"/>
              <a:defRPr/>
            </a:lvl1pPr>
            <a:lvl2pPr indent="-317500" lvl="1" marL="914400" algn="l">
              <a:lnSpc>
                <a:spcPct val="100000"/>
              </a:lnSpc>
              <a:spcBef>
                <a:spcPts val="500"/>
              </a:spcBef>
              <a:spcAft>
                <a:spcPts val="0"/>
              </a:spcAft>
              <a:buSzPts val="1400"/>
              <a:buChar char="•"/>
              <a:defRPr/>
            </a:lvl2pPr>
            <a:lvl3pPr indent="-317500" lvl="2" marL="1371600" algn="l">
              <a:lnSpc>
                <a:spcPct val="100000"/>
              </a:lnSpc>
              <a:spcBef>
                <a:spcPts val="500"/>
              </a:spcBef>
              <a:spcAft>
                <a:spcPts val="0"/>
              </a:spcAft>
              <a:buSzPts val="14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31"/>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0" name="Google Shape;100;p31"/>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01" name="Google Shape;101;p3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02" name="Shape 102"/>
        <p:cNvGrpSpPr/>
        <p:nvPr/>
      </p:nvGrpSpPr>
      <p:grpSpPr>
        <a:xfrm>
          <a:off x="0" y="0"/>
          <a:ext cx="0" cy="0"/>
          <a:chOff x="0" y="0"/>
          <a:chExt cx="0" cy="0"/>
        </a:xfrm>
      </p:grpSpPr>
      <p:pic>
        <p:nvPicPr>
          <p:cNvPr id="103" name="Google Shape;103;p3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104" name="Google Shape;104;p33"/>
          <p:cNvSpPr txBox="1"/>
          <p:nvPr>
            <p:ph idx="1" type="subTitle"/>
          </p:nvPr>
        </p:nvSpPr>
        <p:spPr>
          <a:xfrm>
            <a:off x="1143002" y="3244850"/>
            <a:ext cx="5610000" cy="7782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5" name="Google Shape;105;p33"/>
          <p:cNvSpPr txBox="1"/>
          <p:nvPr>
            <p:ph type="title"/>
          </p:nvPr>
        </p:nvSpPr>
        <p:spPr>
          <a:xfrm>
            <a:off x="1143002" y="1198418"/>
            <a:ext cx="5610000" cy="20463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9" name="Shape 109"/>
        <p:cNvGrpSpPr/>
        <p:nvPr/>
      </p:nvGrpSpPr>
      <p:grpSpPr>
        <a:xfrm>
          <a:off x="0" y="0"/>
          <a:ext cx="0" cy="0"/>
          <a:chOff x="0" y="0"/>
          <a:chExt cx="0" cy="0"/>
        </a:xfrm>
      </p:grpSpPr>
      <p:pic>
        <p:nvPicPr>
          <p:cNvPr id="110" name="Google Shape;110;p34"/>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11" name="Google Shape;111;p34"/>
          <p:cNvSpPr txBox="1"/>
          <p:nvPr>
            <p:ph type="title"/>
          </p:nvPr>
        </p:nvSpPr>
        <p:spPr>
          <a:xfrm>
            <a:off x="1420093" y="317501"/>
            <a:ext cx="6255300" cy="2034900"/>
          </a:xfrm>
          <a:prstGeom prst="rect">
            <a:avLst/>
          </a:prstGeom>
          <a:noFill/>
          <a:ln>
            <a:noFill/>
          </a:ln>
        </p:spPr>
        <p:txBody>
          <a:bodyPr anchorCtr="0" anchor="b" bIns="34275" lIns="68575" spcFirstLastPara="1" rIns="342900" wrap="square" tIns="34275">
            <a:normAutofit/>
          </a:bodyPr>
          <a:lstStyle>
            <a:lvl1pPr lvl="0" algn="l">
              <a:lnSpc>
                <a:spcPct val="90000"/>
              </a:lnSpc>
              <a:spcBef>
                <a:spcPts val="0"/>
              </a:spcBef>
              <a:spcAft>
                <a:spcPts val="0"/>
              </a:spcAft>
              <a:buClr>
                <a:schemeClr val="lt1"/>
              </a:buClr>
              <a:buSzPts val="4500"/>
              <a:buFont typeface="Open Sans SemiBold"/>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34"/>
          <p:cNvSpPr txBox="1"/>
          <p:nvPr>
            <p:ph idx="1" type="body"/>
          </p:nvPr>
        </p:nvSpPr>
        <p:spPr>
          <a:xfrm>
            <a:off x="1420093" y="2434702"/>
            <a:ext cx="6255300" cy="1125000"/>
          </a:xfrm>
          <a:prstGeom prst="rect">
            <a:avLst/>
          </a:prstGeom>
          <a:noFill/>
          <a:ln>
            <a:noFill/>
          </a:ln>
        </p:spPr>
        <p:txBody>
          <a:bodyPr anchorCtr="0" anchor="t" bIns="137150" lIns="68575" spcFirstLastPara="1" rIns="342900" wrap="square" tIns="137150">
            <a:normAutofit/>
          </a:bodyPr>
          <a:lstStyle>
            <a:lvl1pPr indent="-228600" lvl="0" marL="457200" algn="l">
              <a:lnSpc>
                <a:spcPct val="90000"/>
              </a:lnSpc>
              <a:spcBef>
                <a:spcPts val="800"/>
              </a:spcBef>
              <a:spcAft>
                <a:spcPts val="0"/>
              </a:spcAft>
              <a:buSzPts val="1800"/>
              <a:buNone/>
              <a:defRPr sz="1800">
                <a:solidFill>
                  <a:schemeClr val="lt1"/>
                </a:solidFill>
              </a:defRPr>
            </a:lvl1pPr>
            <a:lvl2pPr indent="-228600" lvl="1" marL="914400" algn="l">
              <a:lnSpc>
                <a:spcPct val="90000"/>
              </a:lnSpc>
              <a:spcBef>
                <a:spcPts val="400"/>
              </a:spcBef>
              <a:spcAft>
                <a:spcPts val="0"/>
              </a:spcAft>
              <a:buSzPts val="1500"/>
              <a:buNone/>
              <a:defRPr sz="1500">
                <a:solidFill>
                  <a:srgbClr val="888B94"/>
                </a:solidFill>
              </a:defRPr>
            </a:lvl2pPr>
            <a:lvl3pPr indent="-228600" lvl="2" marL="1371600" algn="l">
              <a:lnSpc>
                <a:spcPct val="90000"/>
              </a:lnSpc>
              <a:spcBef>
                <a:spcPts val="400"/>
              </a:spcBef>
              <a:spcAft>
                <a:spcPts val="0"/>
              </a:spcAft>
              <a:buSzPts val="1400"/>
              <a:buNone/>
              <a:defRPr sz="1400">
                <a:solidFill>
                  <a:srgbClr val="888B94"/>
                </a:solidFill>
              </a:defRPr>
            </a:lvl3pPr>
            <a:lvl4pPr indent="-228600" lvl="3" marL="1828800" algn="l">
              <a:lnSpc>
                <a:spcPct val="90000"/>
              </a:lnSpc>
              <a:spcBef>
                <a:spcPts val="400"/>
              </a:spcBef>
              <a:spcAft>
                <a:spcPts val="0"/>
              </a:spcAft>
              <a:buSzPts val="1200"/>
              <a:buNone/>
              <a:defRPr sz="1200">
                <a:solidFill>
                  <a:srgbClr val="888B94"/>
                </a:solidFill>
              </a:defRPr>
            </a:lvl4pPr>
            <a:lvl5pPr indent="-228600" lvl="4" marL="2286000" algn="l">
              <a:lnSpc>
                <a:spcPct val="90000"/>
              </a:lnSpc>
              <a:spcBef>
                <a:spcPts val="400"/>
              </a:spcBef>
              <a:spcAft>
                <a:spcPts val="0"/>
              </a:spcAft>
              <a:buSzPts val="1200"/>
              <a:buNone/>
              <a:defRPr sz="1200">
                <a:solidFill>
                  <a:srgbClr val="888B94"/>
                </a:solidFill>
              </a:defRPr>
            </a:lvl5pPr>
            <a:lvl6pPr indent="-228600" lvl="5" marL="2743200" algn="l">
              <a:lnSpc>
                <a:spcPct val="90000"/>
              </a:lnSpc>
              <a:spcBef>
                <a:spcPts val="4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
        <p:nvSpPr>
          <p:cNvPr id="113" name="Google Shape;113;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9" name="Shape 19"/>
        <p:cNvGrpSpPr/>
        <p:nvPr/>
      </p:nvGrpSpPr>
      <p:grpSpPr>
        <a:xfrm>
          <a:off x="0" y="0"/>
          <a:ext cx="0" cy="0"/>
          <a:chOff x="0" y="0"/>
          <a:chExt cx="0" cy="0"/>
        </a:xfrm>
      </p:grpSpPr>
      <p:sp>
        <p:nvSpPr>
          <p:cNvPr id="20" name="Google Shape;20;p32"/>
          <p:cNvSpPr/>
          <p:nvPr>
            <p:ph idx="2" type="media"/>
          </p:nvPr>
        </p:nvSpPr>
        <p:spPr>
          <a:xfrm>
            <a:off x="851189"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1" name="Google Shape;21;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6" name="Shape 116"/>
        <p:cNvGrpSpPr/>
        <p:nvPr/>
      </p:nvGrpSpPr>
      <p:grpSpPr>
        <a:xfrm>
          <a:off x="0" y="0"/>
          <a:ext cx="0" cy="0"/>
          <a:chOff x="0" y="0"/>
          <a:chExt cx="0" cy="0"/>
        </a:xfrm>
      </p:grpSpPr>
      <p:pic>
        <p:nvPicPr>
          <p:cNvPr id="117" name="Google Shape;117;p35"/>
          <p:cNvPicPr preferRelativeResize="0"/>
          <p:nvPr/>
        </p:nvPicPr>
        <p:blipFill rotWithShape="1">
          <a:blip r:embed="rId2">
            <a:alphaModFix/>
          </a:blip>
          <a:srcRect b="0" l="0" r="0" t="0"/>
          <a:stretch/>
        </p:blipFill>
        <p:spPr>
          <a:xfrm>
            <a:off x="0" y="1286"/>
            <a:ext cx="9144000" cy="5140929"/>
          </a:xfrm>
          <a:prstGeom prst="rect">
            <a:avLst/>
          </a:prstGeom>
          <a:noFill/>
          <a:ln>
            <a:noFill/>
          </a:ln>
        </p:spPr>
      </p:pic>
      <p:sp>
        <p:nvSpPr>
          <p:cNvPr id="118" name="Google Shape;118;p35"/>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35"/>
          <p:cNvSpPr txBox="1"/>
          <p:nvPr>
            <p:ph idx="1" type="body"/>
          </p:nvPr>
        </p:nvSpPr>
        <p:spPr>
          <a:xfrm>
            <a:off x="629842" y="1260872"/>
            <a:ext cx="38682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0" name="Google Shape;120;p35"/>
          <p:cNvSpPr txBox="1"/>
          <p:nvPr>
            <p:ph idx="2" type="body"/>
          </p:nvPr>
        </p:nvSpPr>
        <p:spPr>
          <a:xfrm>
            <a:off x="629842" y="2003821"/>
            <a:ext cx="38682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35"/>
          <p:cNvSpPr txBox="1"/>
          <p:nvPr>
            <p:ph idx="3" type="body"/>
          </p:nvPr>
        </p:nvSpPr>
        <p:spPr>
          <a:xfrm>
            <a:off x="4629151" y="1260872"/>
            <a:ext cx="38874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2" name="Google Shape;122;p35"/>
          <p:cNvSpPr txBox="1"/>
          <p:nvPr>
            <p:ph idx="4" type="body"/>
          </p:nvPr>
        </p:nvSpPr>
        <p:spPr>
          <a:xfrm>
            <a:off x="4629151" y="2003822"/>
            <a:ext cx="38874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26" name="Shape 126"/>
        <p:cNvGrpSpPr/>
        <p:nvPr/>
      </p:nvGrpSpPr>
      <p:grpSpPr>
        <a:xfrm>
          <a:off x="0" y="0"/>
          <a:ext cx="0" cy="0"/>
          <a:chOff x="0" y="0"/>
          <a:chExt cx="0" cy="0"/>
        </a:xfrm>
      </p:grpSpPr>
      <p:pic>
        <p:nvPicPr>
          <p:cNvPr id="127" name="Google Shape;127;p3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28" name="Google Shape;128;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36"/>
          <p:cNvSpPr/>
          <p:nvPr>
            <p:ph idx="2" type="pic"/>
          </p:nvPr>
        </p:nvSpPr>
        <p:spPr>
          <a:xfrm>
            <a:off x="0" y="1"/>
            <a:ext cx="9141600" cy="3837600"/>
          </a:xfrm>
          <a:prstGeom prst="rect">
            <a:avLst/>
          </a:prstGeom>
          <a:noFill/>
          <a:ln>
            <a:noFill/>
          </a:ln>
        </p:spPr>
      </p:sp>
      <p:sp>
        <p:nvSpPr>
          <p:cNvPr id="132" name="Google Shape;132;p36"/>
          <p:cNvSpPr txBox="1"/>
          <p:nvPr>
            <p:ph type="title"/>
          </p:nvPr>
        </p:nvSpPr>
        <p:spPr>
          <a:xfrm>
            <a:off x="628651" y="3913909"/>
            <a:ext cx="7815600" cy="753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lt1"/>
              </a:buClr>
              <a:buSzPts val="2400"/>
              <a:buFont typeface="Open Sans SemiBold"/>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3" name="Shape 133"/>
        <p:cNvGrpSpPr/>
        <p:nvPr/>
      </p:nvGrpSpPr>
      <p:grpSpPr>
        <a:xfrm>
          <a:off x="0" y="0"/>
          <a:ext cx="0" cy="0"/>
          <a:chOff x="0" y="0"/>
          <a:chExt cx="0" cy="0"/>
        </a:xfrm>
      </p:grpSpPr>
      <p:sp>
        <p:nvSpPr>
          <p:cNvPr id="134" name="Google Shape;134;p37"/>
          <p:cNvSpPr txBox="1"/>
          <p:nvPr>
            <p:ph type="title"/>
          </p:nvPr>
        </p:nvSpPr>
        <p:spPr>
          <a:xfrm>
            <a:off x="311700" y="445025"/>
            <a:ext cx="8520600" cy="572700"/>
          </a:xfrm>
          <a:prstGeom prst="rect">
            <a:avLst/>
          </a:prstGeom>
          <a:noFill/>
          <a:ln>
            <a:noFill/>
          </a:ln>
        </p:spPr>
        <p:txBody>
          <a:bodyPr anchorCtr="0" anchor="ctr" bIns="25700" lIns="51425" spcFirstLastPara="1" rIns="51425" wrap="square" tIns="25700">
            <a:noAutofit/>
          </a:bodyPr>
          <a:lstStyle>
            <a:lvl1pPr lvl="0" algn="l">
              <a:lnSpc>
                <a:spcPct val="90000"/>
              </a:lnSpc>
              <a:spcBef>
                <a:spcPts val="0"/>
              </a:spcBef>
              <a:spcAft>
                <a:spcPts val="0"/>
              </a:spcAft>
              <a:buClr>
                <a:schemeClr val="dk1"/>
              </a:buClr>
              <a:buSzPts val="2500"/>
              <a:buFont typeface="Open Sans SemiBold"/>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135" name="Google Shape;135;p37"/>
          <p:cNvSpPr txBox="1"/>
          <p:nvPr>
            <p:ph idx="1" type="body"/>
          </p:nvPr>
        </p:nvSpPr>
        <p:spPr>
          <a:xfrm>
            <a:off x="311700" y="1152475"/>
            <a:ext cx="8520600" cy="3416400"/>
          </a:xfrm>
          <a:prstGeom prst="rect">
            <a:avLst/>
          </a:prstGeom>
          <a:noFill/>
          <a:ln>
            <a:noFill/>
          </a:ln>
        </p:spPr>
        <p:txBody>
          <a:bodyPr anchorCtr="0" anchor="t" bIns="25700" lIns="51425" spcFirstLastPara="1" rIns="51425" wrap="square" tIns="25700">
            <a:noAutofit/>
          </a:bodyPr>
          <a:lstStyle>
            <a:lvl1pPr indent="-330200" lvl="0" marL="457200" algn="l">
              <a:lnSpc>
                <a:spcPct val="90000"/>
              </a:lnSpc>
              <a:spcBef>
                <a:spcPts val="800"/>
              </a:spcBef>
              <a:spcAft>
                <a:spcPts val="0"/>
              </a:spcAft>
              <a:buSzPts val="1600"/>
              <a:buChar char="•"/>
              <a:defRPr/>
            </a:lvl1pPr>
            <a:lvl2pPr indent="-317500" lvl="1" marL="914400" algn="l">
              <a:lnSpc>
                <a:spcPct val="90000"/>
              </a:lnSpc>
              <a:spcBef>
                <a:spcPts val="400"/>
              </a:spcBef>
              <a:spcAft>
                <a:spcPts val="0"/>
              </a:spcAft>
              <a:buSzPts val="1400"/>
              <a:buChar char="•"/>
              <a:defRPr/>
            </a:lvl2pPr>
            <a:lvl3pPr indent="-298450" lvl="2" marL="1371600" algn="l">
              <a:lnSpc>
                <a:spcPct val="90000"/>
              </a:lnSpc>
              <a:spcBef>
                <a:spcPts val="400"/>
              </a:spcBef>
              <a:spcAft>
                <a:spcPts val="0"/>
              </a:spcAft>
              <a:buSzPts val="1100"/>
              <a:buChar char="•"/>
              <a:defRPr/>
            </a:lvl3pPr>
            <a:lvl4pPr indent="-298450" lvl="3" marL="1828800" algn="l">
              <a:lnSpc>
                <a:spcPct val="90000"/>
              </a:lnSpc>
              <a:spcBef>
                <a:spcPts val="400"/>
              </a:spcBef>
              <a:spcAft>
                <a:spcPts val="0"/>
              </a:spcAft>
              <a:buSzPts val="1100"/>
              <a:buChar char="•"/>
              <a:defRPr/>
            </a:lvl4pPr>
            <a:lvl5pPr indent="-298450" lvl="4" marL="2286000" algn="l">
              <a:lnSpc>
                <a:spcPct val="90000"/>
              </a:lnSpc>
              <a:spcBef>
                <a:spcPts val="400"/>
              </a:spcBef>
              <a:spcAft>
                <a:spcPts val="0"/>
              </a:spcAft>
              <a:buSzPts val="1100"/>
              <a:buChar char="•"/>
              <a:defRPr/>
            </a:lvl5pPr>
            <a:lvl6pPr indent="-298450" lvl="5" marL="2743200" algn="l">
              <a:lnSpc>
                <a:spcPct val="90000"/>
              </a:lnSpc>
              <a:spcBef>
                <a:spcPts val="400"/>
              </a:spcBef>
              <a:spcAft>
                <a:spcPts val="0"/>
              </a:spcAft>
              <a:buClr>
                <a:schemeClr val="dk1"/>
              </a:buClr>
              <a:buSzPts val="1100"/>
              <a:buChar char="•"/>
              <a:defRPr/>
            </a:lvl6pPr>
            <a:lvl7pPr indent="-298450" lvl="6" marL="3200400" algn="l">
              <a:lnSpc>
                <a:spcPct val="90000"/>
              </a:lnSpc>
              <a:spcBef>
                <a:spcPts val="400"/>
              </a:spcBef>
              <a:spcAft>
                <a:spcPts val="0"/>
              </a:spcAft>
              <a:buClr>
                <a:schemeClr val="dk1"/>
              </a:buClr>
              <a:buSzPts val="1100"/>
              <a:buChar char="•"/>
              <a:defRPr/>
            </a:lvl7pPr>
            <a:lvl8pPr indent="-298450" lvl="7" marL="3657600" algn="l">
              <a:lnSpc>
                <a:spcPct val="90000"/>
              </a:lnSpc>
              <a:spcBef>
                <a:spcPts val="400"/>
              </a:spcBef>
              <a:spcAft>
                <a:spcPts val="0"/>
              </a:spcAft>
              <a:buClr>
                <a:schemeClr val="dk1"/>
              </a:buClr>
              <a:buSzPts val="1100"/>
              <a:buChar char="•"/>
              <a:defRPr/>
            </a:lvl8pPr>
            <a:lvl9pPr indent="-298450" lvl="8" marL="4114800" algn="l">
              <a:lnSpc>
                <a:spcPct val="90000"/>
              </a:lnSpc>
              <a:spcBef>
                <a:spcPts val="400"/>
              </a:spcBef>
              <a:spcAft>
                <a:spcPts val="0"/>
              </a:spcAft>
              <a:buClr>
                <a:schemeClr val="dk1"/>
              </a:buClr>
              <a:buSzPts val="1100"/>
              <a:buChar char="•"/>
              <a:defRPr/>
            </a:lvl9pPr>
          </a:lstStyle>
          <a:p/>
        </p:txBody>
      </p:sp>
      <p:sp>
        <p:nvSpPr>
          <p:cNvPr id="136" name="Google Shape;136;p37"/>
          <p:cNvSpPr txBox="1"/>
          <p:nvPr>
            <p:ph idx="12" type="sldNum"/>
          </p:nvPr>
        </p:nvSpPr>
        <p:spPr>
          <a:xfrm>
            <a:off x="8472458" y="4663217"/>
            <a:ext cx="548700" cy="393600"/>
          </a:xfrm>
          <a:prstGeom prst="rect">
            <a:avLst/>
          </a:prstGeom>
          <a:noFill/>
          <a:ln>
            <a:noFill/>
          </a:ln>
        </p:spPr>
        <p:txBody>
          <a:bodyPr anchorCtr="0" anchor="ctr" bIns="25700" lIns="51425" spcFirstLastPara="1" rIns="51425" wrap="square" tIns="25700">
            <a:noAutofit/>
          </a:bodyPr>
          <a:lstStyle>
            <a:lvl1pPr indent="0" lvl="0"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4" name="Shape 144"/>
        <p:cNvGrpSpPr/>
        <p:nvPr/>
      </p:nvGrpSpPr>
      <p:grpSpPr>
        <a:xfrm>
          <a:off x="0" y="0"/>
          <a:ext cx="0" cy="0"/>
          <a:chOff x="0" y="0"/>
          <a:chExt cx="0" cy="0"/>
        </a:xfrm>
      </p:grpSpPr>
      <p:sp>
        <p:nvSpPr>
          <p:cNvPr id="145" name="Google Shape;145;g2b88613ccf1_0_387"/>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500"/>
              </a:spcBef>
              <a:spcAft>
                <a:spcPts val="0"/>
              </a:spcAft>
              <a:buSzPts val="1400"/>
              <a:buChar char="∙"/>
              <a:defRPr/>
            </a:lvl1pPr>
            <a:lvl2pPr indent="-317500" lvl="1" marL="914400" algn="l">
              <a:lnSpc>
                <a:spcPct val="100000"/>
              </a:lnSpc>
              <a:spcBef>
                <a:spcPts val="500"/>
              </a:spcBef>
              <a:spcAft>
                <a:spcPts val="0"/>
              </a:spcAft>
              <a:buSzPts val="1400"/>
              <a:buChar char="∙"/>
              <a:defRPr/>
            </a:lvl2pPr>
            <a:lvl3pPr indent="-317500" lvl="2" marL="1371600" algn="l">
              <a:lnSpc>
                <a:spcPct val="100000"/>
              </a:lnSpc>
              <a:spcBef>
                <a:spcPts val="500"/>
              </a:spcBef>
              <a:spcAft>
                <a:spcPts val="0"/>
              </a:spcAft>
              <a:buSzPts val="14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g2b88613ccf1_0_38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147" name="Shape 147"/>
        <p:cNvGrpSpPr/>
        <p:nvPr/>
      </p:nvGrpSpPr>
      <p:grpSpPr>
        <a:xfrm>
          <a:off x="0" y="0"/>
          <a:ext cx="0" cy="0"/>
          <a:chOff x="0" y="0"/>
          <a:chExt cx="0" cy="0"/>
        </a:xfrm>
      </p:grpSpPr>
      <p:pic>
        <p:nvPicPr>
          <p:cNvPr id="148" name="Google Shape;148;g2b88613ccf1_0_348"/>
          <p:cNvPicPr preferRelativeResize="0"/>
          <p:nvPr/>
        </p:nvPicPr>
        <p:blipFill rotWithShape="1">
          <a:blip r:embed="rId2">
            <a:alphaModFix/>
          </a:blip>
          <a:srcRect b="0" l="0" r="0" t="0"/>
          <a:stretch/>
        </p:blipFill>
        <p:spPr>
          <a:xfrm>
            <a:off x="889" y="1785"/>
            <a:ext cx="9142219" cy="5139928"/>
          </a:xfrm>
          <a:prstGeom prst="rect">
            <a:avLst/>
          </a:prstGeom>
          <a:noFill/>
          <a:ln>
            <a:noFill/>
          </a:ln>
        </p:spPr>
      </p:pic>
      <p:sp>
        <p:nvSpPr>
          <p:cNvPr id="149" name="Google Shape;149;g2b88613ccf1_0_348"/>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500"/>
              </a:spcBef>
              <a:spcAft>
                <a:spcPts val="0"/>
              </a:spcAft>
              <a:buSzPts val="1400"/>
              <a:buChar char="∙"/>
              <a:defRPr/>
            </a:lvl1pPr>
            <a:lvl2pPr indent="-317500" lvl="1" marL="914400" algn="l">
              <a:lnSpc>
                <a:spcPct val="100000"/>
              </a:lnSpc>
              <a:spcBef>
                <a:spcPts val="500"/>
              </a:spcBef>
              <a:spcAft>
                <a:spcPts val="0"/>
              </a:spcAft>
              <a:buSzPts val="1400"/>
              <a:buChar char="∙"/>
              <a:defRPr/>
            </a:lvl2pPr>
            <a:lvl3pPr indent="-317500" lvl="2" marL="1371600" algn="l">
              <a:lnSpc>
                <a:spcPct val="100000"/>
              </a:lnSpc>
              <a:spcBef>
                <a:spcPts val="500"/>
              </a:spcBef>
              <a:spcAft>
                <a:spcPts val="0"/>
              </a:spcAft>
              <a:buSzPts val="14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g2b88613ccf1_0_3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51" name="Shape 151"/>
        <p:cNvGrpSpPr/>
        <p:nvPr/>
      </p:nvGrpSpPr>
      <p:grpSpPr>
        <a:xfrm>
          <a:off x="0" y="0"/>
          <a:ext cx="0" cy="0"/>
          <a:chOff x="0" y="0"/>
          <a:chExt cx="0" cy="0"/>
        </a:xfrm>
      </p:grpSpPr>
      <p:pic>
        <p:nvPicPr>
          <p:cNvPr id="152" name="Google Shape;152;g2b88613ccf1_0_35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53" name="Google Shape;153;g2b88613ccf1_0_356"/>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4" name="Google Shape;154;g2b88613ccf1_0_356"/>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5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SzPts val="1500"/>
              <a:buNone/>
              <a:defRPr b="1" sz="1500"/>
            </a:lvl2pPr>
            <a:lvl3pPr indent="-228600" lvl="2" marL="1371600" algn="l">
              <a:lnSpc>
                <a:spcPct val="100000"/>
              </a:lnSpc>
              <a:spcBef>
                <a:spcPts val="500"/>
              </a:spcBef>
              <a:spcAft>
                <a:spcPts val="0"/>
              </a:spcAft>
              <a:buSzPts val="1400"/>
              <a:buNone/>
              <a:defRPr b="1" sz="1400"/>
            </a:lvl3pPr>
            <a:lvl4pPr indent="-228600" lvl="3" marL="1828800" algn="l">
              <a:lnSpc>
                <a:spcPct val="100000"/>
              </a:lnSpc>
              <a:spcBef>
                <a:spcPts val="500"/>
              </a:spcBef>
              <a:spcAft>
                <a:spcPts val="0"/>
              </a:spcAft>
              <a:buSzPts val="1200"/>
              <a:buNone/>
              <a:defRPr b="1" sz="1200"/>
            </a:lvl4pPr>
            <a:lvl5pPr indent="-228600" lvl="4" marL="2286000" algn="l">
              <a:lnSpc>
                <a:spcPct val="100000"/>
              </a:lnSpc>
              <a:spcBef>
                <a:spcPts val="500"/>
              </a:spcBef>
              <a:spcAft>
                <a:spcPts val="0"/>
              </a:spcAft>
              <a:buSzPts val="1200"/>
              <a:buNone/>
              <a:defRPr b="1" sz="1200"/>
            </a:lvl5pPr>
            <a:lvl6pPr indent="-228600" lvl="5" marL="2743200" algn="l">
              <a:lnSpc>
                <a:spcPct val="90000"/>
              </a:lnSpc>
              <a:spcBef>
                <a:spcPts val="5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5" name="Google Shape;155;g2b88613ccf1_0_356"/>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500"/>
              </a:spcBef>
              <a:spcAft>
                <a:spcPts val="0"/>
              </a:spcAft>
              <a:buSzPts val="1800"/>
              <a:buChar char="∙"/>
              <a:defRPr sz="1800"/>
            </a:lvl1pPr>
            <a:lvl2pPr indent="-323850" lvl="1" marL="914400" algn="l">
              <a:lnSpc>
                <a:spcPct val="100000"/>
              </a:lnSpc>
              <a:spcBef>
                <a:spcPts val="500"/>
              </a:spcBef>
              <a:spcAft>
                <a:spcPts val="0"/>
              </a:spcAft>
              <a:buSzPts val="1500"/>
              <a:buChar char="∙"/>
              <a:defRPr sz="1500"/>
            </a:lvl2pPr>
            <a:lvl3pPr indent="-317500" lvl="2" marL="1371600" algn="l">
              <a:lnSpc>
                <a:spcPct val="100000"/>
              </a:lnSpc>
              <a:spcBef>
                <a:spcPts val="500"/>
              </a:spcBef>
              <a:spcAft>
                <a:spcPts val="0"/>
              </a:spcAft>
              <a:buSzPts val="14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g2b88613ccf1_0_356"/>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500"/>
              </a:spcBef>
              <a:spcAft>
                <a:spcPts val="0"/>
              </a:spcAft>
              <a:buSzPts val="2100"/>
              <a:buNone/>
              <a:defRPr b="1" sz="2100">
                <a:latin typeface="Open Sans SemiBold"/>
                <a:ea typeface="Open Sans SemiBold"/>
                <a:cs typeface="Open Sans SemiBold"/>
                <a:sym typeface="Open Sans SemiBold"/>
              </a:defRPr>
            </a:lvl1pPr>
            <a:lvl2pPr indent="-228600" lvl="1" marL="914400" algn="l">
              <a:lnSpc>
                <a:spcPct val="100000"/>
              </a:lnSpc>
              <a:spcBef>
                <a:spcPts val="500"/>
              </a:spcBef>
              <a:spcAft>
                <a:spcPts val="0"/>
              </a:spcAft>
              <a:buSzPts val="1500"/>
              <a:buNone/>
              <a:defRPr b="1" sz="1500"/>
            </a:lvl2pPr>
            <a:lvl3pPr indent="-228600" lvl="2" marL="1371600" algn="l">
              <a:lnSpc>
                <a:spcPct val="100000"/>
              </a:lnSpc>
              <a:spcBef>
                <a:spcPts val="500"/>
              </a:spcBef>
              <a:spcAft>
                <a:spcPts val="0"/>
              </a:spcAft>
              <a:buSzPts val="1400"/>
              <a:buNone/>
              <a:defRPr b="1" sz="1400"/>
            </a:lvl3pPr>
            <a:lvl4pPr indent="-228600" lvl="3" marL="1828800" algn="l">
              <a:lnSpc>
                <a:spcPct val="100000"/>
              </a:lnSpc>
              <a:spcBef>
                <a:spcPts val="500"/>
              </a:spcBef>
              <a:spcAft>
                <a:spcPts val="0"/>
              </a:spcAft>
              <a:buSzPts val="1200"/>
              <a:buNone/>
              <a:defRPr b="1" sz="1200"/>
            </a:lvl4pPr>
            <a:lvl5pPr indent="-228600" lvl="4" marL="2286000" algn="l">
              <a:lnSpc>
                <a:spcPct val="100000"/>
              </a:lnSpc>
              <a:spcBef>
                <a:spcPts val="500"/>
              </a:spcBef>
              <a:spcAft>
                <a:spcPts val="0"/>
              </a:spcAft>
              <a:buSzPts val="1200"/>
              <a:buNone/>
              <a:defRPr b="1" sz="1200"/>
            </a:lvl5pPr>
            <a:lvl6pPr indent="-228600" lvl="5" marL="2743200" algn="l">
              <a:lnSpc>
                <a:spcPct val="90000"/>
              </a:lnSpc>
              <a:spcBef>
                <a:spcPts val="5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7" name="Google Shape;157;g2b88613ccf1_0_356"/>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500"/>
              </a:spcBef>
              <a:spcAft>
                <a:spcPts val="0"/>
              </a:spcAft>
              <a:buSzPts val="1800"/>
              <a:buChar char="∙"/>
              <a:defRPr sz="1800"/>
            </a:lvl1pPr>
            <a:lvl2pPr indent="-323850" lvl="1" marL="914400" algn="l">
              <a:lnSpc>
                <a:spcPct val="100000"/>
              </a:lnSpc>
              <a:spcBef>
                <a:spcPts val="500"/>
              </a:spcBef>
              <a:spcAft>
                <a:spcPts val="0"/>
              </a:spcAft>
              <a:buSzPts val="1500"/>
              <a:buChar char="∙"/>
              <a:defRPr sz="1500"/>
            </a:lvl2pPr>
            <a:lvl3pPr indent="-317500" lvl="2" marL="1371600" algn="l">
              <a:lnSpc>
                <a:spcPct val="100000"/>
              </a:lnSpc>
              <a:spcBef>
                <a:spcPts val="500"/>
              </a:spcBef>
              <a:spcAft>
                <a:spcPts val="0"/>
              </a:spcAft>
              <a:buSzPts val="14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158" name="Shape 158"/>
        <p:cNvGrpSpPr/>
        <p:nvPr/>
      </p:nvGrpSpPr>
      <p:grpSpPr>
        <a:xfrm>
          <a:off x="0" y="0"/>
          <a:ext cx="0" cy="0"/>
          <a:chOff x="0" y="0"/>
          <a:chExt cx="0" cy="0"/>
        </a:xfrm>
      </p:grpSpPr>
      <p:sp>
        <p:nvSpPr>
          <p:cNvPr id="159" name="Google Shape;159;g2b88613ccf1_0_376"/>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500"/>
              </a:spcBef>
              <a:spcAft>
                <a:spcPts val="0"/>
              </a:spcAft>
              <a:buClr>
                <a:schemeClr val="accent1"/>
              </a:buClr>
              <a:buSzPts val="2100"/>
              <a:buFont typeface="Noto Sans Symbols"/>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500"/>
              </a:spcBef>
              <a:spcAft>
                <a:spcPts val="0"/>
              </a:spcAft>
              <a:buClr>
                <a:schemeClr val="accent4"/>
              </a:buClr>
              <a:buSzPts val="1800"/>
              <a:buFont typeface="Noto Sans Symbols"/>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500"/>
              </a:spcBef>
              <a:spcAft>
                <a:spcPts val="0"/>
              </a:spcAft>
              <a:buClr>
                <a:srgbClr val="7F7F7F"/>
              </a:buClr>
              <a:buSzPts val="1500"/>
              <a:buFont typeface="Noto Sans Symbols"/>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500"/>
              </a:spcBef>
              <a:spcAft>
                <a:spcPts val="0"/>
              </a:spcAft>
              <a:buClr>
                <a:srgbClr val="892420"/>
              </a:buClr>
              <a:buSzPts val="1400"/>
              <a:buFont typeface="Noto Sans Symbols"/>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500"/>
              </a:spcBef>
              <a:spcAft>
                <a:spcPts val="0"/>
              </a:spcAft>
              <a:buClr>
                <a:schemeClr val="dk2"/>
              </a:buClr>
              <a:buSzPts val="1400"/>
              <a:buFont typeface="Noto Sans Symbols"/>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60" name="Shape 160"/>
        <p:cNvGrpSpPr/>
        <p:nvPr/>
      </p:nvGrpSpPr>
      <p:grpSpPr>
        <a:xfrm>
          <a:off x="0" y="0"/>
          <a:ext cx="0" cy="0"/>
          <a:chOff x="0" y="0"/>
          <a:chExt cx="0" cy="0"/>
        </a:xfrm>
      </p:grpSpPr>
      <p:pic>
        <p:nvPicPr>
          <p:cNvPr id="161" name="Google Shape;161;g2b88613ccf1_0_33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62" name="Google Shape;162;g2b88613ccf1_0_332"/>
          <p:cNvSpPr txBox="1"/>
          <p:nvPr>
            <p:ph type="title"/>
          </p:nvPr>
        </p:nvSpPr>
        <p:spPr>
          <a:xfrm>
            <a:off x="628650" y="3203812"/>
            <a:ext cx="8019000" cy="6909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3" name="Google Shape;163;g2b88613ccf1_0_332"/>
          <p:cNvSpPr txBox="1"/>
          <p:nvPr>
            <p:ph idx="1" type="body"/>
          </p:nvPr>
        </p:nvSpPr>
        <p:spPr>
          <a:xfrm>
            <a:off x="2686050" y="3998454"/>
            <a:ext cx="5961600" cy="516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5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500"/>
              <a:buNone/>
              <a:defRPr sz="1500">
                <a:solidFill>
                  <a:srgbClr val="888B94"/>
                </a:solidFill>
              </a:defRPr>
            </a:lvl2pPr>
            <a:lvl3pPr indent="-228600" lvl="2" marL="1371600" algn="l">
              <a:lnSpc>
                <a:spcPct val="100000"/>
              </a:lnSpc>
              <a:spcBef>
                <a:spcPts val="500"/>
              </a:spcBef>
              <a:spcAft>
                <a:spcPts val="0"/>
              </a:spcAft>
              <a:buSzPts val="1400"/>
              <a:buNone/>
              <a:defRPr sz="1400">
                <a:solidFill>
                  <a:srgbClr val="888B94"/>
                </a:solidFill>
              </a:defRPr>
            </a:lvl3pPr>
            <a:lvl4pPr indent="-228600" lvl="3" marL="1828800" algn="l">
              <a:lnSpc>
                <a:spcPct val="100000"/>
              </a:lnSpc>
              <a:spcBef>
                <a:spcPts val="500"/>
              </a:spcBef>
              <a:spcAft>
                <a:spcPts val="0"/>
              </a:spcAft>
              <a:buSzPts val="1200"/>
              <a:buNone/>
              <a:defRPr sz="1200">
                <a:solidFill>
                  <a:srgbClr val="888B94"/>
                </a:solidFill>
              </a:defRPr>
            </a:lvl4pPr>
            <a:lvl5pPr indent="-228600" lvl="4" marL="2286000" algn="l">
              <a:lnSpc>
                <a:spcPct val="100000"/>
              </a:lnSpc>
              <a:spcBef>
                <a:spcPts val="500"/>
              </a:spcBef>
              <a:spcAft>
                <a:spcPts val="0"/>
              </a:spcAft>
              <a:buSzPts val="1200"/>
              <a:buNone/>
              <a:defRPr sz="1200">
                <a:solidFill>
                  <a:srgbClr val="888B94"/>
                </a:solidFill>
              </a:defRPr>
            </a:lvl5pPr>
            <a:lvl6pPr indent="-228600" lvl="5" marL="2743200" algn="l">
              <a:lnSpc>
                <a:spcPct val="90000"/>
              </a:lnSpc>
              <a:spcBef>
                <a:spcPts val="5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64" name="Shape 164"/>
        <p:cNvGrpSpPr/>
        <p:nvPr/>
      </p:nvGrpSpPr>
      <p:grpSpPr>
        <a:xfrm>
          <a:off x="0" y="0"/>
          <a:ext cx="0" cy="0"/>
          <a:chOff x="0" y="0"/>
          <a:chExt cx="0" cy="0"/>
        </a:xfrm>
      </p:grpSpPr>
      <p:pic>
        <p:nvPicPr>
          <p:cNvPr id="165" name="Google Shape;165;g2b88613ccf1_0_336"/>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166" name="Google Shape;166;g2b88613ccf1_0_336"/>
          <p:cNvSpPr txBox="1"/>
          <p:nvPr>
            <p:ph idx="1" type="subTitle"/>
          </p:nvPr>
        </p:nvSpPr>
        <p:spPr>
          <a:xfrm>
            <a:off x="2118463" y="3244850"/>
            <a:ext cx="6396900" cy="7782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500"/>
              </a:spcBef>
              <a:spcAft>
                <a:spcPts val="0"/>
              </a:spcAft>
              <a:buSzPts val="1800"/>
              <a:buNone/>
              <a:defRPr sz="1800">
                <a:solidFill>
                  <a:schemeClr val="lt1"/>
                </a:solidFill>
              </a:defRPr>
            </a:lvl1pPr>
            <a:lvl2pPr lvl="1" algn="ctr">
              <a:lnSpc>
                <a:spcPct val="100000"/>
              </a:lnSpc>
              <a:spcBef>
                <a:spcPts val="500"/>
              </a:spcBef>
              <a:spcAft>
                <a:spcPts val="0"/>
              </a:spcAft>
              <a:buSzPts val="1500"/>
              <a:buNone/>
              <a:defRPr sz="1500"/>
            </a:lvl2pPr>
            <a:lvl3pPr lvl="2" algn="ctr">
              <a:lnSpc>
                <a:spcPct val="100000"/>
              </a:lnSpc>
              <a:spcBef>
                <a:spcPts val="500"/>
              </a:spcBef>
              <a:spcAft>
                <a:spcPts val="0"/>
              </a:spcAft>
              <a:buSzPts val="1400"/>
              <a:buNone/>
              <a:defRPr sz="1400"/>
            </a:lvl3pPr>
            <a:lvl4pPr lvl="3" algn="ctr">
              <a:lnSpc>
                <a:spcPct val="100000"/>
              </a:lnSpc>
              <a:spcBef>
                <a:spcPts val="500"/>
              </a:spcBef>
              <a:spcAft>
                <a:spcPts val="0"/>
              </a:spcAft>
              <a:buSzPts val="1200"/>
              <a:buNone/>
              <a:defRPr sz="1200"/>
            </a:lvl4pPr>
            <a:lvl5pPr lvl="4" algn="ctr">
              <a:lnSpc>
                <a:spcPct val="10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7" name="Google Shape;167;g2b88613ccf1_0_336"/>
          <p:cNvSpPr txBox="1"/>
          <p:nvPr>
            <p:ph type="title"/>
          </p:nvPr>
        </p:nvSpPr>
        <p:spPr>
          <a:xfrm>
            <a:off x="628650" y="1348114"/>
            <a:ext cx="7886700" cy="18969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68" name="Shape 168"/>
        <p:cNvGrpSpPr/>
        <p:nvPr/>
      </p:nvGrpSpPr>
      <p:grpSpPr>
        <a:xfrm>
          <a:off x="0" y="0"/>
          <a:ext cx="0" cy="0"/>
          <a:chOff x="0" y="0"/>
          <a:chExt cx="0" cy="0"/>
        </a:xfrm>
      </p:grpSpPr>
      <p:pic>
        <p:nvPicPr>
          <p:cNvPr id="169" name="Google Shape;169;g2b88613ccf1_0_340"/>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170" name="Google Shape;170;g2b88613ccf1_0_340"/>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algn="l">
              <a:lnSpc>
                <a:spcPct val="100000"/>
              </a:lnSpc>
              <a:spcBef>
                <a:spcPts val="0"/>
              </a:spcBef>
              <a:spcAft>
                <a:spcPts val="0"/>
              </a:spcAft>
              <a:buClr>
                <a:schemeClr val="lt1"/>
              </a:buClr>
              <a:buSzPts val="4500"/>
              <a:buFont typeface="Open Sans SemiBold"/>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g2b88613ccf1_0_340"/>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algn="l">
              <a:lnSpc>
                <a:spcPct val="100000"/>
              </a:lnSpc>
              <a:spcBef>
                <a:spcPts val="500"/>
              </a:spcBef>
              <a:spcAft>
                <a:spcPts val="0"/>
              </a:spcAft>
              <a:buSzPts val="1800"/>
              <a:buNone/>
              <a:defRPr sz="1800">
                <a:solidFill>
                  <a:schemeClr val="lt1"/>
                </a:solidFill>
              </a:defRPr>
            </a:lvl1pPr>
            <a:lvl2pPr indent="-228600" lvl="1" marL="914400" algn="l">
              <a:lnSpc>
                <a:spcPct val="100000"/>
              </a:lnSpc>
              <a:spcBef>
                <a:spcPts val="500"/>
              </a:spcBef>
              <a:spcAft>
                <a:spcPts val="0"/>
              </a:spcAft>
              <a:buSzPts val="1500"/>
              <a:buNone/>
              <a:defRPr sz="1500">
                <a:solidFill>
                  <a:srgbClr val="888B94"/>
                </a:solidFill>
              </a:defRPr>
            </a:lvl2pPr>
            <a:lvl3pPr indent="-228600" lvl="2" marL="1371600" algn="l">
              <a:lnSpc>
                <a:spcPct val="100000"/>
              </a:lnSpc>
              <a:spcBef>
                <a:spcPts val="500"/>
              </a:spcBef>
              <a:spcAft>
                <a:spcPts val="0"/>
              </a:spcAft>
              <a:buSzPts val="1400"/>
              <a:buNone/>
              <a:defRPr sz="1400">
                <a:solidFill>
                  <a:srgbClr val="888B94"/>
                </a:solidFill>
              </a:defRPr>
            </a:lvl3pPr>
            <a:lvl4pPr indent="-228600" lvl="3" marL="1828800" algn="l">
              <a:lnSpc>
                <a:spcPct val="100000"/>
              </a:lnSpc>
              <a:spcBef>
                <a:spcPts val="500"/>
              </a:spcBef>
              <a:spcAft>
                <a:spcPts val="0"/>
              </a:spcAft>
              <a:buSzPts val="1200"/>
              <a:buNone/>
              <a:defRPr sz="1200">
                <a:solidFill>
                  <a:srgbClr val="888B94"/>
                </a:solidFill>
              </a:defRPr>
            </a:lvl4pPr>
            <a:lvl5pPr indent="-228600" lvl="4" marL="2286000" algn="l">
              <a:lnSpc>
                <a:spcPct val="100000"/>
              </a:lnSpc>
              <a:spcBef>
                <a:spcPts val="500"/>
              </a:spcBef>
              <a:spcAft>
                <a:spcPts val="0"/>
              </a:spcAft>
              <a:buSzPts val="1200"/>
              <a:buNone/>
              <a:defRPr sz="1200">
                <a:solidFill>
                  <a:srgbClr val="888B94"/>
                </a:solidFill>
              </a:defRPr>
            </a:lvl5pPr>
            <a:lvl6pPr indent="-228600" lvl="5" marL="2743200" algn="l">
              <a:lnSpc>
                <a:spcPct val="90000"/>
              </a:lnSpc>
              <a:spcBef>
                <a:spcPts val="500"/>
              </a:spcBef>
              <a:spcAft>
                <a:spcPts val="0"/>
              </a:spcAft>
              <a:buClr>
                <a:srgbClr val="888B94"/>
              </a:buClr>
              <a:buSzPts val="1200"/>
              <a:buNone/>
              <a:defRPr sz="1200">
                <a:solidFill>
                  <a:srgbClr val="888B94"/>
                </a:solidFill>
              </a:defRPr>
            </a:lvl6pPr>
            <a:lvl7pPr indent="-228600" lvl="6" marL="3200400" algn="l">
              <a:lnSpc>
                <a:spcPct val="90000"/>
              </a:lnSpc>
              <a:spcBef>
                <a:spcPts val="400"/>
              </a:spcBef>
              <a:spcAft>
                <a:spcPts val="0"/>
              </a:spcAft>
              <a:buClr>
                <a:srgbClr val="888B94"/>
              </a:buClr>
              <a:buSzPts val="1200"/>
              <a:buNone/>
              <a:defRPr sz="1200">
                <a:solidFill>
                  <a:srgbClr val="888B94"/>
                </a:solidFill>
              </a:defRPr>
            </a:lvl7pPr>
            <a:lvl8pPr indent="-228600" lvl="7" marL="3657600" algn="l">
              <a:lnSpc>
                <a:spcPct val="90000"/>
              </a:lnSpc>
              <a:spcBef>
                <a:spcPts val="400"/>
              </a:spcBef>
              <a:spcAft>
                <a:spcPts val="0"/>
              </a:spcAft>
              <a:buClr>
                <a:srgbClr val="888B94"/>
              </a:buClr>
              <a:buSzPts val="1200"/>
              <a:buNone/>
              <a:defRPr sz="1200">
                <a:solidFill>
                  <a:srgbClr val="888B94"/>
                </a:solidFill>
              </a:defRPr>
            </a:lvl8pPr>
            <a:lvl9pPr indent="-228600" lvl="8" marL="411480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22"/>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2" name="Shape 172"/>
        <p:cNvGrpSpPr/>
        <p:nvPr/>
      </p:nvGrpSpPr>
      <p:grpSpPr>
        <a:xfrm>
          <a:off x="0" y="0"/>
          <a:ext cx="0" cy="0"/>
          <a:chOff x="0" y="0"/>
          <a:chExt cx="0" cy="0"/>
        </a:xfrm>
      </p:grpSpPr>
      <p:sp>
        <p:nvSpPr>
          <p:cNvPr id="173" name="Google Shape;173;g2b88613ccf1_0_34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500"/>
              </a:spcBef>
              <a:spcAft>
                <a:spcPts val="0"/>
              </a:spcAft>
              <a:buClr>
                <a:schemeClr val="accent1"/>
              </a:buClr>
              <a:buSzPts val="2100"/>
              <a:buFont typeface="Noto Sans Symbols"/>
              <a:buChar char="∙"/>
              <a:defRPr/>
            </a:lvl1pPr>
            <a:lvl2pPr indent="-342900" lvl="1" marL="914400" algn="l">
              <a:lnSpc>
                <a:spcPct val="100000"/>
              </a:lnSpc>
              <a:spcBef>
                <a:spcPts val="500"/>
              </a:spcBef>
              <a:spcAft>
                <a:spcPts val="0"/>
              </a:spcAft>
              <a:buSzPts val="1800"/>
              <a:buChar char="∙"/>
              <a:defRPr/>
            </a:lvl2pPr>
            <a:lvl3pPr indent="-323850" lvl="2" marL="1371600" algn="l">
              <a:lnSpc>
                <a:spcPct val="100000"/>
              </a:lnSpc>
              <a:spcBef>
                <a:spcPts val="500"/>
              </a:spcBef>
              <a:spcAft>
                <a:spcPts val="0"/>
              </a:spcAft>
              <a:buSzPts val="15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g2b88613ccf1_0_34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500"/>
              </a:spcBef>
              <a:spcAft>
                <a:spcPts val="0"/>
              </a:spcAft>
              <a:buSzPts val="2100"/>
              <a:buChar char="∙"/>
              <a:defRPr/>
            </a:lvl1pPr>
            <a:lvl2pPr indent="-342900" lvl="1" marL="914400" algn="l">
              <a:lnSpc>
                <a:spcPct val="100000"/>
              </a:lnSpc>
              <a:spcBef>
                <a:spcPts val="500"/>
              </a:spcBef>
              <a:spcAft>
                <a:spcPts val="0"/>
              </a:spcAft>
              <a:buSzPts val="1800"/>
              <a:buChar char="∙"/>
              <a:defRPr/>
            </a:lvl2pPr>
            <a:lvl3pPr indent="-323850" lvl="2" marL="1371600" algn="l">
              <a:lnSpc>
                <a:spcPct val="100000"/>
              </a:lnSpc>
              <a:spcBef>
                <a:spcPts val="500"/>
              </a:spcBef>
              <a:spcAft>
                <a:spcPts val="0"/>
              </a:spcAft>
              <a:buSzPts val="1500"/>
              <a:buChar char="∙"/>
              <a:defRPr/>
            </a:lvl3pPr>
            <a:lvl4pPr indent="-317500" lvl="3" marL="1828800" algn="l">
              <a:lnSpc>
                <a:spcPct val="100000"/>
              </a:lnSpc>
              <a:spcBef>
                <a:spcPts val="500"/>
              </a:spcBef>
              <a:spcAft>
                <a:spcPts val="0"/>
              </a:spcAft>
              <a:buSzPts val="1400"/>
              <a:buChar char="∙"/>
              <a:defRPr/>
            </a:lvl4pPr>
            <a:lvl5pPr indent="-317500" lvl="4" marL="2286000" algn="l">
              <a:lnSpc>
                <a:spcPct val="10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g2b88613ccf1_0_3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176" name="Shape 176"/>
        <p:cNvGrpSpPr/>
        <p:nvPr/>
      </p:nvGrpSpPr>
      <p:grpSpPr>
        <a:xfrm>
          <a:off x="0" y="0"/>
          <a:ext cx="0" cy="0"/>
          <a:chOff x="0" y="0"/>
          <a:chExt cx="0" cy="0"/>
        </a:xfrm>
      </p:grpSpPr>
      <p:pic>
        <p:nvPicPr>
          <p:cNvPr id="177" name="Google Shape;177;g2b88613ccf1_0_35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78" name="Google Shape;178;g2b88613ccf1_0_352"/>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algn="l">
              <a:lnSpc>
                <a:spcPct val="100000"/>
              </a:lnSpc>
              <a:spcBef>
                <a:spcPts val="500"/>
              </a:spcBef>
              <a:spcAft>
                <a:spcPts val="0"/>
              </a:spcAft>
              <a:buSzPts val="2700"/>
              <a:buNone/>
              <a:defRPr i="1" sz="2700"/>
            </a:lvl1pPr>
            <a:lvl2pPr indent="-228600" lvl="1" marL="914400" algn="l">
              <a:lnSpc>
                <a:spcPct val="100000"/>
              </a:lnSpc>
              <a:spcBef>
                <a:spcPts val="500"/>
              </a:spcBef>
              <a:spcAft>
                <a:spcPts val="0"/>
              </a:spcAft>
              <a:buSzPts val="1800"/>
              <a:buNone/>
              <a:defRPr/>
            </a:lvl2pPr>
            <a:lvl3pPr indent="-228600" lvl="2" marL="1371600" algn="l">
              <a:lnSpc>
                <a:spcPct val="100000"/>
              </a:lnSpc>
              <a:spcBef>
                <a:spcPts val="500"/>
              </a:spcBef>
              <a:spcAft>
                <a:spcPts val="0"/>
              </a:spcAft>
              <a:buSzPts val="1500"/>
              <a:buNone/>
              <a:defRPr/>
            </a:lvl3pPr>
            <a:lvl4pPr indent="-228600" lvl="3" marL="1828800" algn="l">
              <a:lnSpc>
                <a:spcPct val="100000"/>
              </a:lnSpc>
              <a:spcBef>
                <a:spcPts val="500"/>
              </a:spcBef>
              <a:spcAft>
                <a:spcPts val="0"/>
              </a:spcAft>
              <a:buSzPts val="1400"/>
              <a:buNone/>
              <a:defRPr/>
            </a:lvl4pPr>
            <a:lvl5pPr indent="-228600" lvl="4" marL="2286000" algn="l">
              <a:lnSpc>
                <a:spcPct val="100000"/>
              </a:lnSpc>
              <a:spcBef>
                <a:spcPts val="500"/>
              </a:spcBef>
              <a:spcAft>
                <a:spcPts val="0"/>
              </a:spcAft>
              <a:buSzPts val="14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9" name="Google Shape;179;g2b88613ccf1_0_352"/>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algn="r">
              <a:lnSpc>
                <a:spcPct val="100000"/>
              </a:lnSpc>
              <a:spcBef>
                <a:spcPts val="500"/>
              </a:spcBef>
              <a:spcAft>
                <a:spcPts val="0"/>
              </a:spcAft>
              <a:buSzPts val="1400"/>
              <a:buNone/>
              <a:defRPr sz="1400"/>
            </a:lvl1pPr>
            <a:lvl2pPr indent="-228600" lvl="1" marL="914400" algn="r">
              <a:lnSpc>
                <a:spcPct val="100000"/>
              </a:lnSpc>
              <a:spcBef>
                <a:spcPts val="500"/>
              </a:spcBef>
              <a:spcAft>
                <a:spcPts val="0"/>
              </a:spcAft>
              <a:buSzPts val="1800"/>
              <a:buNone/>
              <a:defRPr/>
            </a:lvl2pPr>
            <a:lvl3pPr indent="-228600" lvl="2" marL="1371600" algn="r">
              <a:lnSpc>
                <a:spcPct val="100000"/>
              </a:lnSpc>
              <a:spcBef>
                <a:spcPts val="500"/>
              </a:spcBef>
              <a:spcAft>
                <a:spcPts val="0"/>
              </a:spcAft>
              <a:buSzPts val="1500"/>
              <a:buNone/>
              <a:defRPr/>
            </a:lvl3pPr>
            <a:lvl4pPr indent="-228600" lvl="3" marL="1828800" algn="r">
              <a:lnSpc>
                <a:spcPct val="100000"/>
              </a:lnSpc>
              <a:spcBef>
                <a:spcPts val="500"/>
              </a:spcBef>
              <a:spcAft>
                <a:spcPts val="0"/>
              </a:spcAft>
              <a:buSzPts val="1400"/>
              <a:buNone/>
              <a:defRPr/>
            </a:lvl4pPr>
            <a:lvl5pPr indent="-228600" lvl="4" marL="2286000" algn="r">
              <a:lnSpc>
                <a:spcPct val="100000"/>
              </a:lnSpc>
              <a:spcBef>
                <a:spcPts val="500"/>
              </a:spcBef>
              <a:spcAft>
                <a:spcPts val="0"/>
              </a:spcAft>
              <a:buSzPts val="14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80" name="Shape 180"/>
        <p:cNvGrpSpPr/>
        <p:nvPr/>
      </p:nvGrpSpPr>
      <p:grpSpPr>
        <a:xfrm>
          <a:off x="0" y="0"/>
          <a:ext cx="0" cy="0"/>
          <a:chOff x="0" y="0"/>
          <a:chExt cx="0" cy="0"/>
        </a:xfrm>
      </p:grpSpPr>
      <p:pic>
        <p:nvPicPr>
          <p:cNvPr id="181" name="Google Shape;181;g2b88613ccf1_0_363"/>
          <p:cNvPicPr preferRelativeResize="0"/>
          <p:nvPr/>
        </p:nvPicPr>
        <p:blipFill rotWithShape="1">
          <a:blip r:embed="rId2">
            <a:alphaModFix/>
          </a:blip>
          <a:srcRect b="0" l="0" r="0" t="0"/>
          <a:stretch/>
        </p:blipFill>
        <p:spPr>
          <a:xfrm>
            <a:off x="1144" y="1928"/>
            <a:ext cx="9141714" cy="5139641"/>
          </a:xfrm>
          <a:prstGeom prst="rect">
            <a:avLst/>
          </a:prstGeom>
          <a:noFill/>
          <a:ln>
            <a:noFill/>
          </a:ln>
        </p:spPr>
      </p:pic>
      <p:sp>
        <p:nvSpPr>
          <p:cNvPr id="182" name="Google Shape;182;g2b88613ccf1_0_363"/>
          <p:cNvSpPr/>
          <p:nvPr>
            <p:ph idx="2" type="pic"/>
          </p:nvPr>
        </p:nvSpPr>
        <p:spPr>
          <a:xfrm>
            <a:off x="0" y="0"/>
            <a:ext cx="9141900" cy="3837600"/>
          </a:xfrm>
          <a:prstGeom prst="rect">
            <a:avLst/>
          </a:prstGeom>
          <a:noFill/>
          <a:ln>
            <a:noFill/>
          </a:ln>
        </p:spPr>
      </p:sp>
      <p:sp>
        <p:nvSpPr>
          <p:cNvPr id="183" name="Google Shape;183;g2b88613ccf1_0_363"/>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lt1"/>
              </a:buClr>
              <a:buSzPts val="2400"/>
              <a:buFont typeface="Open Sans SemiBold"/>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84" name="Shape 184"/>
        <p:cNvGrpSpPr/>
        <p:nvPr/>
      </p:nvGrpSpPr>
      <p:grpSpPr>
        <a:xfrm>
          <a:off x="0" y="0"/>
          <a:ext cx="0" cy="0"/>
          <a:chOff x="0" y="0"/>
          <a:chExt cx="0" cy="0"/>
        </a:xfrm>
      </p:grpSpPr>
      <p:pic>
        <p:nvPicPr>
          <p:cNvPr id="185" name="Google Shape;185;g2b88613ccf1_0_36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86" name="Google Shape;186;g2b88613ccf1_0_36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87" name="Shape 187"/>
        <p:cNvGrpSpPr/>
        <p:nvPr/>
      </p:nvGrpSpPr>
      <p:grpSpPr>
        <a:xfrm>
          <a:off x="0" y="0"/>
          <a:ext cx="0" cy="0"/>
          <a:chOff x="0" y="0"/>
          <a:chExt cx="0" cy="0"/>
        </a:xfrm>
      </p:grpSpPr>
      <p:pic>
        <p:nvPicPr>
          <p:cNvPr id="188" name="Google Shape;188;g2b88613ccf1_0_370"/>
          <p:cNvPicPr preferRelativeResize="0"/>
          <p:nvPr/>
        </p:nvPicPr>
        <p:blipFill rotWithShape="1">
          <a:blip r:embed="rId2">
            <a:alphaModFix/>
          </a:blip>
          <a:srcRect b="0" l="0" r="0" t="0"/>
          <a:stretch/>
        </p:blipFill>
        <p:spPr>
          <a:xfrm>
            <a:off x="2286" y="1285"/>
            <a:ext cx="9139430" cy="5140929"/>
          </a:xfrm>
          <a:prstGeom prst="rect">
            <a:avLst/>
          </a:prstGeom>
          <a:noFill/>
          <a:ln>
            <a:noFill/>
          </a:ln>
        </p:spPr>
      </p:pic>
      <p:sp>
        <p:nvSpPr>
          <p:cNvPr id="189" name="Google Shape;189;g2b88613ccf1_0_3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0" name="Google Shape;190;g2b88613ccf1_0_3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g2b88613ccf1_0_3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92" name="Google Shape;192;g2b88613ccf1_0_37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g2b88613ccf1_0_37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1"/>
              </a:buClr>
              <a:buSzPts val="2400"/>
              <a:buFont typeface="Open Sans SemiBo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g2b88613ccf1_0_378"/>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algn="l">
              <a:lnSpc>
                <a:spcPct val="100000"/>
              </a:lnSpc>
              <a:spcBef>
                <a:spcPts val="500"/>
              </a:spcBef>
              <a:spcAft>
                <a:spcPts val="0"/>
              </a:spcAft>
              <a:buSzPts val="2400"/>
              <a:buChar char="∙"/>
              <a:defRPr sz="2400"/>
            </a:lvl1pPr>
            <a:lvl2pPr indent="-361950" lvl="1" marL="914400" algn="l">
              <a:lnSpc>
                <a:spcPct val="100000"/>
              </a:lnSpc>
              <a:spcBef>
                <a:spcPts val="500"/>
              </a:spcBef>
              <a:spcAft>
                <a:spcPts val="0"/>
              </a:spcAft>
              <a:buSzPts val="2100"/>
              <a:buChar char="∙"/>
              <a:defRPr sz="2100"/>
            </a:lvl2pPr>
            <a:lvl3pPr indent="-342900" lvl="2" marL="1371600" algn="l">
              <a:lnSpc>
                <a:spcPct val="100000"/>
              </a:lnSpc>
              <a:spcBef>
                <a:spcPts val="500"/>
              </a:spcBef>
              <a:spcAft>
                <a:spcPts val="0"/>
              </a:spcAft>
              <a:buSzPts val="1800"/>
              <a:buChar char="∙"/>
              <a:defRPr sz="1800"/>
            </a:lvl3pPr>
            <a:lvl4pPr indent="-323850" lvl="3" marL="1828800" algn="l">
              <a:lnSpc>
                <a:spcPct val="100000"/>
              </a:lnSpc>
              <a:spcBef>
                <a:spcPts val="500"/>
              </a:spcBef>
              <a:spcAft>
                <a:spcPts val="0"/>
              </a:spcAft>
              <a:buSzPts val="1500"/>
              <a:buChar char="∙"/>
              <a:defRPr sz="1500"/>
            </a:lvl4pPr>
            <a:lvl5pPr indent="-323850" lvl="4" marL="2286000" algn="l">
              <a:lnSpc>
                <a:spcPct val="10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6" name="Google Shape;196;g2b88613ccf1_0_37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500"/>
              </a:spcBef>
              <a:spcAft>
                <a:spcPts val="0"/>
              </a:spcAft>
              <a:buSzPts val="1200"/>
              <a:buNone/>
              <a:defRPr sz="1200"/>
            </a:lvl1pPr>
            <a:lvl2pPr indent="-228600" lvl="1" marL="914400" algn="l">
              <a:lnSpc>
                <a:spcPct val="100000"/>
              </a:lnSpc>
              <a:spcBef>
                <a:spcPts val="500"/>
              </a:spcBef>
              <a:spcAft>
                <a:spcPts val="0"/>
              </a:spcAft>
              <a:buSzPts val="1100"/>
              <a:buNone/>
              <a:defRPr sz="1100"/>
            </a:lvl2pPr>
            <a:lvl3pPr indent="-228600" lvl="2" marL="1371600" algn="l">
              <a:lnSpc>
                <a:spcPct val="100000"/>
              </a:lnSpc>
              <a:spcBef>
                <a:spcPts val="500"/>
              </a:spcBef>
              <a:spcAft>
                <a:spcPts val="0"/>
              </a:spcAft>
              <a:buSzPts val="900"/>
              <a:buNone/>
              <a:defRPr sz="900"/>
            </a:lvl3pPr>
            <a:lvl4pPr indent="-228600" lvl="3" marL="1828800" algn="l">
              <a:lnSpc>
                <a:spcPct val="100000"/>
              </a:lnSpc>
              <a:spcBef>
                <a:spcPts val="500"/>
              </a:spcBef>
              <a:spcAft>
                <a:spcPts val="0"/>
              </a:spcAft>
              <a:buSzPts val="800"/>
              <a:buNone/>
              <a:defRPr sz="800"/>
            </a:lvl4pPr>
            <a:lvl5pPr indent="-228600" lvl="4" marL="2286000" algn="l">
              <a:lnSpc>
                <a:spcPct val="100000"/>
              </a:lnSpc>
              <a:spcBef>
                <a:spcPts val="500"/>
              </a:spcBef>
              <a:spcAft>
                <a:spcPts val="0"/>
              </a:spcAft>
              <a:buSzPts val="800"/>
              <a:buNone/>
              <a:defRPr sz="800"/>
            </a:lvl5pPr>
            <a:lvl6pPr indent="-228600" lvl="5" marL="2743200" algn="l">
              <a:lnSpc>
                <a:spcPct val="90000"/>
              </a:lnSpc>
              <a:spcBef>
                <a:spcPts val="5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97" name="Shape 197"/>
        <p:cNvGrpSpPr/>
        <p:nvPr/>
      </p:nvGrpSpPr>
      <p:grpSpPr>
        <a:xfrm>
          <a:off x="0" y="0"/>
          <a:ext cx="0" cy="0"/>
          <a:chOff x="0" y="0"/>
          <a:chExt cx="0" cy="0"/>
        </a:xfrm>
      </p:grpSpPr>
      <p:pic>
        <p:nvPicPr>
          <p:cNvPr id="198" name="Google Shape;198;g2b88613ccf1_0_382"/>
          <p:cNvPicPr preferRelativeResize="0"/>
          <p:nvPr/>
        </p:nvPicPr>
        <p:blipFill rotWithShape="1">
          <a:blip r:embed="rId2">
            <a:alphaModFix/>
          </a:blip>
          <a:srcRect b="0" l="0" r="0" t="0"/>
          <a:stretch/>
        </p:blipFill>
        <p:spPr>
          <a:xfrm>
            <a:off x="0" y="0"/>
            <a:ext cx="9144000" cy="5143497"/>
          </a:xfrm>
          <a:prstGeom prst="rect">
            <a:avLst/>
          </a:prstGeom>
          <a:noFill/>
          <a:ln>
            <a:noFill/>
          </a:ln>
        </p:spPr>
      </p:pic>
      <p:sp>
        <p:nvSpPr>
          <p:cNvPr id="199" name="Google Shape;199;g2b88613ccf1_0_382"/>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SzPts val="1500"/>
              <a:buNone/>
              <a:defRPr b="0" sz="1500"/>
            </a:lvl1pPr>
            <a:lvl2pPr indent="-228600" lvl="1" marL="914400" algn="l">
              <a:lnSpc>
                <a:spcPct val="100000"/>
              </a:lnSpc>
              <a:spcBef>
                <a:spcPts val="0"/>
              </a:spcBef>
              <a:spcAft>
                <a:spcPts val="0"/>
              </a:spcAft>
              <a:buSzPts val="1500"/>
              <a:buNone/>
              <a:defRPr sz="1500"/>
            </a:lvl2pPr>
            <a:lvl3pPr indent="-228600" lvl="2" marL="1371600" algn="l">
              <a:lnSpc>
                <a:spcPct val="100000"/>
              </a:lnSpc>
              <a:spcBef>
                <a:spcPts val="500"/>
              </a:spcBef>
              <a:spcAft>
                <a:spcPts val="0"/>
              </a:spcAft>
              <a:buSzPts val="1500"/>
              <a:buNone/>
              <a:defRPr/>
            </a:lvl3pPr>
            <a:lvl4pPr indent="-228600" lvl="3" marL="1828800" algn="l">
              <a:lnSpc>
                <a:spcPct val="100000"/>
              </a:lnSpc>
              <a:spcBef>
                <a:spcPts val="500"/>
              </a:spcBef>
              <a:spcAft>
                <a:spcPts val="0"/>
              </a:spcAft>
              <a:buSzPts val="1400"/>
              <a:buNone/>
              <a:defRPr/>
            </a:lvl4pPr>
            <a:lvl5pPr indent="-228600" lvl="4" marL="2286000" algn="l">
              <a:lnSpc>
                <a:spcPct val="100000"/>
              </a:lnSpc>
              <a:spcBef>
                <a:spcPts val="500"/>
              </a:spcBef>
              <a:spcAft>
                <a:spcPts val="0"/>
              </a:spcAft>
              <a:buSzPts val="14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g2b88613ccf1_0_382"/>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0"/>
              </a:spcBef>
              <a:spcAft>
                <a:spcPts val="0"/>
              </a:spcAft>
              <a:buSzPts val="1500"/>
              <a:buNone/>
              <a:defRPr b="0" sz="1500"/>
            </a:lvl1pPr>
            <a:lvl2pPr indent="-228600" lvl="1" marL="914400" algn="l">
              <a:lnSpc>
                <a:spcPct val="100000"/>
              </a:lnSpc>
              <a:spcBef>
                <a:spcPts val="0"/>
              </a:spcBef>
              <a:spcAft>
                <a:spcPts val="0"/>
              </a:spcAft>
              <a:buSzPts val="1500"/>
              <a:buNone/>
              <a:defRPr sz="1500"/>
            </a:lvl2pPr>
            <a:lvl3pPr indent="-228600" lvl="2" marL="1371600" algn="l">
              <a:lnSpc>
                <a:spcPct val="100000"/>
              </a:lnSpc>
              <a:spcBef>
                <a:spcPts val="500"/>
              </a:spcBef>
              <a:spcAft>
                <a:spcPts val="0"/>
              </a:spcAft>
              <a:buSzPts val="1500"/>
              <a:buNone/>
              <a:defRPr/>
            </a:lvl3pPr>
            <a:lvl4pPr indent="-228600" lvl="3" marL="1828800" algn="l">
              <a:lnSpc>
                <a:spcPct val="100000"/>
              </a:lnSpc>
              <a:spcBef>
                <a:spcPts val="500"/>
              </a:spcBef>
              <a:spcAft>
                <a:spcPts val="0"/>
              </a:spcAft>
              <a:buSzPts val="1400"/>
              <a:buNone/>
              <a:defRPr/>
            </a:lvl4pPr>
            <a:lvl5pPr indent="-228600" lvl="4" marL="2286000" algn="l">
              <a:lnSpc>
                <a:spcPct val="100000"/>
              </a:lnSpc>
              <a:spcBef>
                <a:spcPts val="500"/>
              </a:spcBef>
              <a:spcAft>
                <a:spcPts val="0"/>
              </a:spcAft>
              <a:buSzPts val="1400"/>
              <a:buNone/>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201" name="Google Shape;201;g2b88613ccf1_0_382"/>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g2b88613ccf1_0_39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1"/>
              </a:buClr>
              <a:buSzPts val="2400"/>
              <a:buFont typeface="Open Sans SemiBo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4" name="Google Shape;204;g2b88613ccf1_0_390"/>
          <p:cNvSpPr/>
          <p:nvPr>
            <p:ph idx="2" type="pic"/>
          </p:nvPr>
        </p:nvSpPr>
        <p:spPr>
          <a:xfrm>
            <a:off x="3887391" y="342901"/>
            <a:ext cx="4629300" cy="4053000"/>
          </a:xfrm>
          <a:prstGeom prst="rect">
            <a:avLst/>
          </a:prstGeom>
          <a:noFill/>
          <a:ln>
            <a:noFill/>
          </a:ln>
        </p:spPr>
      </p:sp>
      <p:sp>
        <p:nvSpPr>
          <p:cNvPr id="205" name="Google Shape;205;g2b88613ccf1_0_39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500"/>
              </a:spcBef>
              <a:spcAft>
                <a:spcPts val="0"/>
              </a:spcAft>
              <a:buSzPts val="1200"/>
              <a:buNone/>
              <a:defRPr sz="1200"/>
            </a:lvl1pPr>
            <a:lvl2pPr indent="-228600" lvl="1" marL="914400" algn="l">
              <a:lnSpc>
                <a:spcPct val="100000"/>
              </a:lnSpc>
              <a:spcBef>
                <a:spcPts val="500"/>
              </a:spcBef>
              <a:spcAft>
                <a:spcPts val="0"/>
              </a:spcAft>
              <a:buSzPts val="1100"/>
              <a:buNone/>
              <a:defRPr sz="1100"/>
            </a:lvl2pPr>
            <a:lvl3pPr indent="-228600" lvl="2" marL="1371600" algn="l">
              <a:lnSpc>
                <a:spcPct val="100000"/>
              </a:lnSpc>
              <a:spcBef>
                <a:spcPts val="500"/>
              </a:spcBef>
              <a:spcAft>
                <a:spcPts val="0"/>
              </a:spcAft>
              <a:buSzPts val="900"/>
              <a:buNone/>
              <a:defRPr sz="900"/>
            </a:lvl3pPr>
            <a:lvl4pPr indent="-228600" lvl="3" marL="1828800" algn="l">
              <a:lnSpc>
                <a:spcPct val="100000"/>
              </a:lnSpc>
              <a:spcBef>
                <a:spcPts val="500"/>
              </a:spcBef>
              <a:spcAft>
                <a:spcPts val="0"/>
              </a:spcAft>
              <a:buSzPts val="800"/>
              <a:buNone/>
              <a:defRPr sz="800"/>
            </a:lvl4pPr>
            <a:lvl5pPr indent="-228600" lvl="4" marL="2286000" algn="l">
              <a:lnSpc>
                <a:spcPct val="100000"/>
              </a:lnSpc>
              <a:spcBef>
                <a:spcPts val="500"/>
              </a:spcBef>
              <a:spcAft>
                <a:spcPts val="0"/>
              </a:spcAft>
              <a:buSzPts val="800"/>
              <a:buNone/>
              <a:defRPr sz="800"/>
            </a:lvl5pPr>
            <a:lvl6pPr indent="-228600" lvl="5" marL="2743200" algn="l">
              <a:lnSpc>
                <a:spcPct val="90000"/>
              </a:lnSpc>
              <a:spcBef>
                <a:spcPts val="5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bg>
      <p:bgPr>
        <a:solidFill>
          <a:schemeClr val="dk2"/>
        </a:solidFill>
      </p:bgPr>
    </p:bg>
    <p:spTree>
      <p:nvGrpSpPr>
        <p:cNvPr id="206" name="Shape 206"/>
        <p:cNvGrpSpPr/>
        <p:nvPr/>
      </p:nvGrpSpPr>
      <p:grpSpPr>
        <a:xfrm>
          <a:off x="0" y="0"/>
          <a:ext cx="0" cy="0"/>
          <a:chOff x="0" y="0"/>
          <a:chExt cx="0" cy="0"/>
        </a:xfrm>
      </p:grpSpPr>
      <p:sp>
        <p:nvSpPr>
          <p:cNvPr id="207" name="Google Shape;207;g2b88613ccf1_0_394"/>
          <p:cNvSpPr txBox="1"/>
          <p:nvPr>
            <p:ph type="title"/>
          </p:nvPr>
        </p:nvSpPr>
        <p:spPr>
          <a:xfrm>
            <a:off x="304800" y="248445"/>
            <a:ext cx="8210400" cy="994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lt1"/>
              </a:buClr>
              <a:buSzPts val="2400"/>
              <a:buFont typeface="Open Sans SemiBold"/>
              <a:buNone/>
              <a:defRPr sz="2400">
                <a:solidFill>
                  <a:schemeClr val="lt1"/>
                </a:solidFill>
              </a:defRPr>
            </a:lvl1pPr>
            <a:lvl2pPr lvl="1" algn="l">
              <a:lnSpc>
                <a:spcPct val="100000"/>
              </a:lnSpc>
              <a:spcBef>
                <a:spcPts val="90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g2b88613ccf1_0_394"/>
          <p:cNvSpPr txBox="1"/>
          <p:nvPr/>
        </p:nvSpPr>
        <p:spPr>
          <a:xfrm>
            <a:off x="628650" y="4823489"/>
            <a:ext cx="2880600" cy="192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B9BBBD"/>
                </a:solidFill>
                <a:latin typeface="Open Sans Light"/>
                <a:ea typeface="Open Sans Light"/>
                <a:cs typeface="Open Sans Light"/>
                <a:sym typeface="Open Sans Light"/>
              </a:rPr>
              <a:t>Kansas State Department of Education | www.ksde.org </a:t>
            </a:r>
            <a:endParaRPr b="0" i="0" sz="1100" u="none" cap="none" strike="noStrike">
              <a:solidFill>
                <a:srgbClr val="000000"/>
              </a:solidFill>
              <a:latin typeface="Arial"/>
              <a:ea typeface="Arial"/>
              <a:cs typeface="Arial"/>
              <a:sym typeface="Arial"/>
            </a:endParaRPr>
          </a:p>
        </p:txBody>
      </p:sp>
      <p:sp>
        <p:nvSpPr>
          <p:cNvPr id="209" name="Google Shape;209;g2b88613ccf1_0_394"/>
          <p:cNvSpPr txBox="1"/>
          <p:nvPr/>
        </p:nvSpPr>
        <p:spPr>
          <a:xfrm>
            <a:off x="3397250" y="4800407"/>
            <a:ext cx="51180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0" i="1" lang="en" sz="1100" u="none" cap="none" strike="noStrike">
                <a:solidFill>
                  <a:srgbClr val="B9BBBD"/>
                </a:solidFill>
                <a:latin typeface="Open Sans Light"/>
                <a:ea typeface="Open Sans Light"/>
                <a:cs typeface="Open Sans Light"/>
                <a:sym typeface="Open Sans Light"/>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0" name="Shape 30"/>
        <p:cNvGrpSpPr/>
        <p:nvPr/>
      </p:nvGrpSpPr>
      <p:grpSpPr>
        <a:xfrm>
          <a:off x="0" y="0"/>
          <a:ext cx="0" cy="0"/>
          <a:chOff x="0" y="0"/>
          <a:chExt cx="0" cy="0"/>
        </a:xfrm>
      </p:grpSpPr>
      <p:sp>
        <p:nvSpPr>
          <p:cNvPr id="31" name="Google Shape;3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36" name="Shape 36"/>
        <p:cNvGrpSpPr/>
        <p:nvPr/>
      </p:nvGrpSpPr>
      <p:grpSpPr>
        <a:xfrm>
          <a:off x="0" y="0"/>
          <a:ext cx="0" cy="0"/>
          <a:chOff x="0" y="0"/>
          <a:chExt cx="0" cy="0"/>
        </a:xfrm>
      </p:grpSpPr>
      <p:pic>
        <p:nvPicPr>
          <p:cNvPr id="37" name="Google Shape;37;p20"/>
          <p:cNvPicPr preferRelativeResize="0"/>
          <p:nvPr/>
        </p:nvPicPr>
        <p:blipFill rotWithShape="1">
          <a:blip r:embed="rId2">
            <a:alphaModFix/>
          </a:blip>
          <a:srcRect b="0" l="0" r="0" t="0"/>
          <a:stretch/>
        </p:blipFill>
        <p:spPr>
          <a:xfrm>
            <a:off x="0" y="1286"/>
            <a:ext cx="9144000" cy="5140929"/>
          </a:xfrm>
          <a:prstGeom prst="rect">
            <a:avLst/>
          </a:prstGeom>
          <a:noFill/>
          <a:ln>
            <a:noFill/>
          </a:ln>
        </p:spPr>
      </p:pic>
      <p:sp>
        <p:nvSpPr>
          <p:cNvPr id="38" name="Google Shape;3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20"/>
          <p:cNvSpPr txBox="1"/>
          <p:nvPr>
            <p:ph type="title"/>
          </p:nvPr>
        </p:nvSpPr>
        <p:spPr>
          <a:xfrm>
            <a:off x="628650" y="2074665"/>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Open Sans SemiBold"/>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2" name="Shape 42"/>
        <p:cNvGrpSpPr/>
        <p:nvPr/>
      </p:nvGrpSpPr>
      <p:grpSpPr>
        <a:xfrm>
          <a:off x="0" y="0"/>
          <a:ext cx="0" cy="0"/>
          <a:chOff x="0" y="0"/>
          <a:chExt cx="0" cy="0"/>
        </a:xfrm>
      </p:grpSpPr>
      <p:sp>
        <p:nvSpPr>
          <p:cNvPr id="43" name="Google Shape;43;p40"/>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44" name="Google Shape;44;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5" name="Shape 45"/>
        <p:cNvGrpSpPr/>
        <p:nvPr/>
      </p:nvGrpSpPr>
      <p:grpSpPr>
        <a:xfrm>
          <a:off x="0" y="0"/>
          <a:ext cx="0" cy="0"/>
          <a:chOff x="0" y="0"/>
          <a:chExt cx="0" cy="0"/>
        </a:xfrm>
      </p:grpSpPr>
      <p:sp>
        <p:nvSpPr>
          <p:cNvPr id="46" name="Google Shape;46;p41"/>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47" name="Google Shape;47;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48" name="Shape 48"/>
        <p:cNvGrpSpPr/>
        <p:nvPr/>
      </p:nvGrpSpPr>
      <p:grpSpPr>
        <a:xfrm>
          <a:off x="0" y="0"/>
          <a:ext cx="0" cy="0"/>
          <a:chOff x="0" y="0"/>
          <a:chExt cx="0" cy="0"/>
        </a:xfrm>
      </p:grpSpPr>
      <p:sp>
        <p:nvSpPr>
          <p:cNvPr id="49" name="Google Shape;49;p42"/>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50" name="Google Shape;50;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1" name="Shape 51"/>
        <p:cNvGrpSpPr/>
        <p:nvPr/>
      </p:nvGrpSpPr>
      <p:grpSpPr>
        <a:xfrm>
          <a:off x="0" y="0"/>
          <a:ext cx="0" cy="0"/>
          <a:chOff x="0" y="0"/>
          <a:chExt cx="0" cy="0"/>
        </a:xfrm>
      </p:grpSpPr>
      <p:sp>
        <p:nvSpPr>
          <p:cNvPr id="52" name="Google Shape;52;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 name="Google Shape;53;p26"/>
          <p:cNvSpPr txBox="1"/>
          <p:nvPr>
            <p:ph type="title"/>
          </p:nvPr>
        </p:nvSpPr>
        <p:spPr>
          <a:xfrm>
            <a:off x="265500" y="1233175"/>
            <a:ext cx="4045200" cy="14823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200"/>
              <a:buFont typeface="Open Sans SemiBold"/>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4" name="Google Shape;54;p26"/>
          <p:cNvSpPr txBox="1"/>
          <p:nvPr>
            <p:ph idx="1" type="subTitle"/>
          </p:nvPr>
        </p:nvSpPr>
        <p:spPr>
          <a:xfrm>
            <a:off x="265500" y="2803075"/>
            <a:ext cx="4045200" cy="1235100"/>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Clr>
                <a:schemeClr val="dk1"/>
              </a:buClr>
              <a:buSzPts val="2100"/>
              <a:buNone/>
              <a:defRPr sz="2100"/>
            </a:lvl6pPr>
            <a:lvl7pPr lvl="6" algn="ctr">
              <a:lnSpc>
                <a:spcPct val="100000"/>
              </a:lnSpc>
              <a:spcBef>
                <a:spcPts val="400"/>
              </a:spcBef>
              <a:spcAft>
                <a:spcPts val="0"/>
              </a:spcAft>
              <a:buClr>
                <a:schemeClr val="dk1"/>
              </a:buClr>
              <a:buSzPts val="2100"/>
              <a:buNone/>
              <a:defRPr sz="2100"/>
            </a:lvl7pPr>
            <a:lvl8pPr lvl="7" algn="ctr">
              <a:lnSpc>
                <a:spcPct val="100000"/>
              </a:lnSpc>
              <a:spcBef>
                <a:spcPts val="400"/>
              </a:spcBef>
              <a:spcAft>
                <a:spcPts val="0"/>
              </a:spcAft>
              <a:buClr>
                <a:schemeClr val="dk1"/>
              </a:buClr>
              <a:buSzPts val="2100"/>
              <a:buNone/>
              <a:defRPr sz="2100"/>
            </a:lvl8pPr>
            <a:lvl9pPr lvl="8" algn="ctr">
              <a:lnSpc>
                <a:spcPct val="100000"/>
              </a:lnSpc>
              <a:spcBef>
                <a:spcPts val="400"/>
              </a:spcBef>
              <a:spcAft>
                <a:spcPts val="0"/>
              </a:spcAft>
              <a:buClr>
                <a:schemeClr val="dk1"/>
              </a:buClr>
              <a:buSzPts val="2100"/>
              <a:buNone/>
              <a:defRPr sz="2100"/>
            </a:lvl9pPr>
          </a:lstStyle>
          <a:p/>
        </p:txBody>
      </p:sp>
      <p:sp>
        <p:nvSpPr>
          <p:cNvPr id="55" name="Google Shape;55;p26"/>
          <p:cNvSpPr txBox="1"/>
          <p:nvPr>
            <p:ph idx="2" type="body"/>
          </p:nvPr>
        </p:nvSpPr>
        <p:spPr>
          <a:xfrm>
            <a:off x="4939500" y="724075"/>
            <a:ext cx="3837000" cy="3695100"/>
          </a:xfrm>
          <a:prstGeom prst="rect">
            <a:avLst/>
          </a:prstGeom>
          <a:noFill/>
          <a:ln>
            <a:noFill/>
          </a:ln>
        </p:spPr>
        <p:txBody>
          <a:bodyPr anchorCtr="0" anchor="ctr"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p2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6" Type="http://schemas.openxmlformats.org/officeDocument/2006/relationships/slideLayout" Target="../slideLayouts/slideLayout27.xml"/><Relationship Id="rId18" Type="http://schemas.openxmlformats.org/officeDocument/2006/relationships/theme" Target="../theme/theme3.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7"/>
          <p:cNvPicPr preferRelativeResize="0"/>
          <p:nvPr/>
        </p:nvPicPr>
        <p:blipFill rotWithShape="1">
          <a:blip r:embed="rId1">
            <a:alphaModFix/>
          </a:blip>
          <a:srcRect b="0" l="0" r="0" t="0"/>
          <a:stretch/>
        </p:blipFill>
        <p:spPr>
          <a:xfrm>
            <a:off x="1" y="1286"/>
            <a:ext cx="9144000" cy="5140929"/>
          </a:xfrm>
          <a:prstGeom prst="rect">
            <a:avLst/>
          </a:prstGeom>
          <a:noFill/>
          <a:ln>
            <a:noFill/>
          </a:ln>
        </p:spPr>
      </p:pic>
      <p:sp>
        <p:nvSpPr>
          <p:cNvPr id="7" name="Google Shape;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8" name="Google Shape;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Open Sans Light"/>
                <a:ea typeface="Open Sans Light"/>
                <a:cs typeface="Open Sans Light"/>
                <a:sym typeface="Open Sans Light"/>
              </a:defRPr>
            </a:lvl9pPr>
          </a:lstStyle>
          <a:p/>
        </p:txBody>
      </p:sp>
      <p:sp>
        <p:nvSpPr>
          <p:cNvPr id="9" name="Google Shape;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pic>
        <p:nvPicPr>
          <p:cNvPr id="138" name="Google Shape;138;g2b88613ccf1_0_325"/>
          <p:cNvPicPr preferRelativeResize="0"/>
          <p:nvPr/>
        </p:nvPicPr>
        <p:blipFill rotWithShape="1">
          <a:blip r:embed="rId1">
            <a:alphaModFix/>
          </a:blip>
          <a:srcRect b="0" l="0" r="0" t="0"/>
          <a:stretch/>
        </p:blipFill>
        <p:spPr>
          <a:xfrm>
            <a:off x="1" y="1285"/>
            <a:ext cx="9144000" cy="5140929"/>
          </a:xfrm>
          <a:prstGeom prst="rect">
            <a:avLst/>
          </a:prstGeom>
          <a:noFill/>
          <a:ln>
            <a:noFill/>
          </a:ln>
        </p:spPr>
      </p:pic>
      <p:sp>
        <p:nvSpPr>
          <p:cNvPr id="139" name="Google Shape;139;g2b88613ccf1_0_3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40" name="Google Shape;140;g2b88613ccf1_0_3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41" name="Google Shape;141;g2b88613ccf1_0_3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g2b88613ccf1_0_3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10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g2b88613ccf1_0_3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00000"/>
              </a:lnSpc>
              <a:spcBef>
                <a:spcPts val="500"/>
              </a:spcBef>
              <a:spcAft>
                <a:spcPts val="0"/>
              </a:spcAft>
              <a:buClr>
                <a:schemeClr val="accent1"/>
              </a:buClr>
              <a:buSzPts val="2100"/>
              <a:buFont typeface="Noto Sans Symbols"/>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100000"/>
              </a:lnSpc>
              <a:spcBef>
                <a:spcPts val="500"/>
              </a:spcBef>
              <a:spcAft>
                <a:spcPts val="0"/>
              </a:spcAft>
              <a:buClr>
                <a:schemeClr val="accent4"/>
              </a:buClr>
              <a:buSzPts val="1800"/>
              <a:buFont typeface="Noto Sans Symbols"/>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100000"/>
              </a:lnSpc>
              <a:spcBef>
                <a:spcPts val="500"/>
              </a:spcBef>
              <a:spcAft>
                <a:spcPts val="0"/>
              </a:spcAft>
              <a:buClr>
                <a:srgbClr val="7F7F7F"/>
              </a:buClr>
              <a:buSzPts val="1500"/>
              <a:buFont typeface="Noto Sans Symbols"/>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100000"/>
              </a:lnSpc>
              <a:spcBef>
                <a:spcPts val="500"/>
              </a:spcBef>
              <a:spcAft>
                <a:spcPts val="0"/>
              </a:spcAft>
              <a:buClr>
                <a:srgbClr val="892420"/>
              </a:buClr>
              <a:buSzPts val="1400"/>
              <a:buFont typeface="Noto Sans Symbols"/>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100000"/>
              </a:lnSpc>
              <a:spcBef>
                <a:spcPts val="500"/>
              </a:spcBef>
              <a:spcAft>
                <a:spcPts val="0"/>
              </a:spcAft>
              <a:buClr>
                <a:schemeClr val="dk2"/>
              </a:buClr>
              <a:buSzPts val="1400"/>
              <a:buFont typeface="Noto Sans Symbols"/>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presentation/d/1JB6DIAA2dx1cSOSf0IxKlrpxSQQTQev01-QxqGJ6RXU/edit#slide=id.g2665908601b_35_10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docs.google.com/document/d/1wrfDc3_k5EQSpbPazM1iy8lKCcs1NdRvkGiyr7lMKqs/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ksde.org/Agency/Division-of-Learning-Services/Teacher-Licensure-TL/KESA" TargetMode="External"/><Relationship Id="rId4" Type="http://schemas.openxmlformats.org/officeDocument/2006/relationships/hyperlink" Target="https://www.ksde.org/Portals/0/TLA/Accreditation/Rue%20Docs/AD%20Regions%20and%20Cohorts.pdf?ver=2023-12-18-160522-363" TargetMode="External"/><Relationship Id="rId5" Type="http://schemas.openxmlformats.org/officeDocument/2006/relationships/hyperlink" Target="mailto:accreditation@ksd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forms.gle/uNUn4iHVoU1d162Y6" TargetMode="External"/><Relationship Id="rId4" Type="http://schemas.openxmlformats.org/officeDocument/2006/relationships/hyperlink" Target="https://forms.gle/uNUn4iHVoU1d162Y6" TargetMode="External"/><Relationship Id="rId5" Type="http://schemas.openxmlformats.org/officeDocument/2006/relationships/hyperlink" Target="https://forms.gle/uNUn4iHVoU1d162Y6" TargetMode="External"/><Relationship Id="rId6"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mailto:mmelton@ksde.org" TargetMode="External"/><Relationship Id="rId4" Type="http://schemas.openxmlformats.org/officeDocument/2006/relationships/hyperlink" Target="mailto:rhueraca-retana@ksde.org" TargetMode="External"/><Relationship Id="rId9" Type="http://schemas.openxmlformats.org/officeDocument/2006/relationships/hyperlink" Target="mailto:accreditation@ksde.org" TargetMode="External"/><Relationship Id="rId5" Type="http://schemas.openxmlformats.org/officeDocument/2006/relationships/hyperlink" Target="mailto:jscott@ksde.org" TargetMode="External"/><Relationship Id="rId6" Type="http://schemas.openxmlformats.org/officeDocument/2006/relationships/hyperlink" Target="mailto:mbruce@ksde.org" TargetMode="External"/><Relationship Id="rId7" Type="http://schemas.openxmlformats.org/officeDocument/2006/relationships/hyperlink" Target="mailto:amiller@ksde.org" TargetMode="External"/><Relationship Id="rId8" Type="http://schemas.openxmlformats.org/officeDocument/2006/relationships/hyperlink" Target="mailto:jrush@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hyperlink" Target="https://www.ksde.org/Portals/0/TLA/Accreditation/KESA%20Compliance%20Updated%202023%202024.pdf?ver=2023-08-07-152435-28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rPr lang="en"/>
              <a:t>KESA Monthly Update</a:t>
            </a:r>
            <a:endParaRPr/>
          </a:p>
        </p:txBody>
      </p:sp>
      <p:sp>
        <p:nvSpPr>
          <p:cNvPr id="215" name="Google Shape;215;p1"/>
          <p:cNvSpPr txBox="1"/>
          <p:nvPr>
            <p:ph idx="1" type="body"/>
          </p:nvPr>
        </p:nvSpPr>
        <p:spPr>
          <a:xfrm>
            <a:off x="2686050" y="3998455"/>
            <a:ext cx="6458100" cy="5160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800"/>
              <a:buNone/>
            </a:pPr>
            <a:r>
              <a:rPr lang="en"/>
              <a:t>March 5,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bfb16c8c45_0_4"/>
          <p:cNvSpPr txBox="1"/>
          <p:nvPr>
            <p:ph idx="1" type="body"/>
          </p:nvPr>
        </p:nvSpPr>
        <p:spPr>
          <a:xfrm>
            <a:off x="471500" y="924800"/>
            <a:ext cx="8391900" cy="3424500"/>
          </a:xfrm>
          <a:prstGeom prst="rect">
            <a:avLst/>
          </a:prstGeom>
          <a:noFill/>
          <a:ln>
            <a:noFill/>
          </a:ln>
        </p:spPr>
        <p:txBody>
          <a:bodyPr anchorCtr="0" anchor="t" bIns="34275" lIns="68575" spcFirstLastPara="1" rIns="68575" wrap="square" tIns="34275">
            <a:normAutofit lnSpcReduction="10000"/>
          </a:bodyPr>
          <a:lstStyle/>
          <a:p>
            <a:pPr indent="-336550" lvl="0" marL="457200" rtl="0" algn="l">
              <a:lnSpc>
                <a:spcPct val="100000"/>
              </a:lnSpc>
              <a:spcBef>
                <a:spcPts val="500"/>
              </a:spcBef>
              <a:spcAft>
                <a:spcPts val="0"/>
              </a:spcAft>
              <a:buClr>
                <a:srgbClr val="000000"/>
              </a:buClr>
              <a:buSzPts val="1700"/>
              <a:buFont typeface="Open Sans Light"/>
              <a:buChar char="•"/>
            </a:pPr>
            <a:r>
              <a:rPr lang="en" sz="1700">
                <a:solidFill>
                  <a:srgbClr val="000000"/>
                </a:solidFill>
              </a:rPr>
              <a:t>Establish a collaborative relationship between each system and KSDE</a:t>
            </a:r>
            <a:endParaRPr sz="1700">
              <a:solidFill>
                <a:srgbClr val="000000"/>
              </a:solidFill>
            </a:endParaRPr>
          </a:p>
          <a:p>
            <a:pPr indent="0" lvl="0" marL="457200" rtl="0" algn="l">
              <a:lnSpc>
                <a:spcPct val="100000"/>
              </a:lnSpc>
              <a:spcBef>
                <a:spcPts val="500"/>
              </a:spcBef>
              <a:spcAft>
                <a:spcPts val="0"/>
              </a:spcAft>
              <a:buNone/>
            </a:pPr>
            <a:r>
              <a:t/>
            </a:r>
            <a:endParaRPr sz="1700">
              <a:solidFill>
                <a:srgbClr val="000000"/>
              </a:solidFill>
            </a:endParaRPr>
          </a:p>
          <a:p>
            <a:pPr indent="-336550" lvl="0" marL="457200" rtl="0" algn="l">
              <a:lnSpc>
                <a:spcPct val="100000"/>
              </a:lnSpc>
              <a:spcBef>
                <a:spcPts val="500"/>
              </a:spcBef>
              <a:spcAft>
                <a:spcPts val="0"/>
              </a:spcAft>
              <a:buClr>
                <a:srgbClr val="000000"/>
              </a:buClr>
              <a:buSzPts val="1700"/>
              <a:buFont typeface="Open Sans Light"/>
              <a:buChar char="•"/>
            </a:pPr>
            <a:r>
              <a:rPr lang="en" sz="1700">
                <a:solidFill>
                  <a:srgbClr val="000000"/>
                </a:solidFill>
              </a:rPr>
              <a:t>Create a cadence of consistent support</a:t>
            </a:r>
            <a:endParaRPr sz="1700">
              <a:solidFill>
                <a:srgbClr val="000000"/>
              </a:solidFill>
            </a:endParaRPr>
          </a:p>
          <a:p>
            <a:pPr indent="0" lvl="0" marL="457200" rtl="0" algn="l">
              <a:lnSpc>
                <a:spcPct val="100000"/>
              </a:lnSpc>
              <a:spcBef>
                <a:spcPts val="500"/>
              </a:spcBef>
              <a:spcAft>
                <a:spcPts val="0"/>
              </a:spcAft>
              <a:buNone/>
            </a:pPr>
            <a:r>
              <a:t/>
            </a:r>
            <a:endParaRPr sz="1700">
              <a:solidFill>
                <a:srgbClr val="000000"/>
              </a:solidFill>
            </a:endParaRPr>
          </a:p>
          <a:p>
            <a:pPr indent="-336550" lvl="0" marL="457200" rtl="0" algn="l">
              <a:lnSpc>
                <a:spcPct val="100000"/>
              </a:lnSpc>
              <a:spcBef>
                <a:spcPts val="500"/>
              </a:spcBef>
              <a:spcAft>
                <a:spcPts val="0"/>
              </a:spcAft>
              <a:buClr>
                <a:srgbClr val="000000"/>
              </a:buClr>
              <a:buSzPts val="1700"/>
              <a:buFont typeface="Open Sans Light"/>
              <a:buChar char="•"/>
            </a:pPr>
            <a:r>
              <a:rPr lang="en" sz="1700">
                <a:solidFill>
                  <a:srgbClr val="000000"/>
                </a:solidFill>
              </a:rPr>
              <a:t>Learn about each system’s continuous improvement process and the current state of student data</a:t>
            </a:r>
            <a:endParaRPr sz="1700">
              <a:solidFill>
                <a:srgbClr val="000000"/>
              </a:solidFill>
            </a:endParaRPr>
          </a:p>
          <a:p>
            <a:pPr indent="0" lvl="0" marL="457200" rtl="0" algn="l">
              <a:lnSpc>
                <a:spcPct val="100000"/>
              </a:lnSpc>
              <a:spcBef>
                <a:spcPts val="500"/>
              </a:spcBef>
              <a:spcAft>
                <a:spcPts val="0"/>
              </a:spcAft>
              <a:buNone/>
            </a:pPr>
            <a:r>
              <a:t/>
            </a:r>
            <a:endParaRPr sz="1700">
              <a:solidFill>
                <a:srgbClr val="000000"/>
              </a:solidFill>
            </a:endParaRPr>
          </a:p>
          <a:p>
            <a:pPr indent="-336550" lvl="0" marL="457200" rtl="0" algn="l">
              <a:lnSpc>
                <a:spcPct val="100000"/>
              </a:lnSpc>
              <a:spcBef>
                <a:spcPts val="500"/>
              </a:spcBef>
              <a:spcAft>
                <a:spcPts val="0"/>
              </a:spcAft>
              <a:buClr>
                <a:srgbClr val="000000"/>
              </a:buClr>
              <a:buSzPts val="1700"/>
              <a:buFont typeface="Open Sans Light"/>
              <a:buChar char="•"/>
            </a:pPr>
            <a:r>
              <a:rPr lang="en" sz="1700">
                <a:solidFill>
                  <a:srgbClr val="000000"/>
                </a:solidFill>
              </a:rPr>
              <a:t>Set the stage for KESA 2.0 beginning in 2024-2025</a:t>
            </a:r>
            <a:endParaRPr/>
          </a:p>
          <a:p>
            <a:pPr indent="0" lvl="0" marL="457200" rtl="0" algn="l">
              <a:spcBef>
                <a:spcPts val="800"/>
              </a:spcBef>
              <a:spcAft>
                <a:spcPts val="0"/>
              </a:spcAft>
              <a:buNone/>
            </a:pPr>
            <a:r>
              <a:t/>
            </a:r>
            <a:endParaRPr/>
          </a:p>
          <a:p>
            <a:pPr indent="0" lvl="1" marL="431800" rtl="0" algn="l">
              <a:lnSpc>
                <a:spcPct val="90000"/>
              </a:lnSpc>
              <a:spcBef>
                <a:spcPts val="800"/>
              </a:spcBef>
              <a:spcAft>
                <a:spcPts val="0"/>
              </a:spcAft>
              <a:buSzPts val="1400"/>
              <a:buNone/>
            </a:pPr>
            <a:r>
              <a:rPr b="1" lang="en" sz="2700" u="sng">
                <a:solidFill>
                  <a:schemeClr val="accent1"/>
                </a:solidFill>
                <a:hlinkClick r:id="rId3">
                  <a:extLst>
                    <a:ext uri="{A12FA001-AC4F-418D-AE19-62706E023703}">
                      <ahyp:hlinkClr val="tx"/>
                    </a:ext>
                  </a:extLst>
                </a:hlinkClick>
              </a:rPr>
              <a:t>KESA Check-in slides</a:t>
            </a:r>
            <a:endParaRPr b="1" sz="2700">
              <a:solidFill>
                <a:schemeClr val="accent1"/>
              </a:solidFill>
            </a:endParaRPr>
          </a:p>
          <a:p>
            <a:pPr indent="0" lvl="1" marL="431800" rtl="0" algn="l">
              <a:lnSpc>
                <a:spcPct val="90000"/>
              </a:lnSpc>
              <a:spcBef>
                <a:spcPts val="800"/>
              </a:spcBef>
              <a:spcAft>
                <a:spcPts val="0"/>
              </a:spcAft>
              <a:buSzPts val="1400"/>
              <a:buNone/>
            </a:pPr>
            <a:r>
              <a:t/>
            </a:r>
            <a:endParaRPr/>
          </a:p>
        </p:txBody>
      </p:sp>
      <p:sp>
        <p:nvSpPr>
          <p:cNvPr id="280" name="Google Shape;280;g2bfb16c8c45_0_4"/>
          <p:cNvSpPr txBox="1"/>
          <p:nvPr>
            <p:ph type="title"/>
          </p:nvPr>
        </p:nvSpPr>
        <p:spPr>
          <a:xfrm>
            <a:off x="620775" y="69373"/>
            <a:ext cx="8307600" cy="745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KESA Check-ins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bfb16c8c45_0_10"/>
          <p:cNvSpPr txBox="1"/>
          <p:nvPr>
            <p:ph idx="2" type="body"/>
          </p:nvPr>
        </p:nvSpPr>
        <p:spPr>
          <a:xfrm>
            <a:off x="4939500" y="724075"/>
            <a:ext cx="3837000" cy="3695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t/>
            </a:r>
            <a:endParaRPr/>
          </a:p>
        </p:txBody>
      </p:sp>
      <p:sp>
        <p:nvSpPr>
          <p:cNvPr id="286" name="Google Shape;286;g2bfb16c8c45_0_10"/>
          <p:cNvSpPr txBox="1"/>
          <p:nvPr>
            <p:ph type="title"/>
          </p:nvPr>
        </p:nvSpPr>
        <p:spPr>
          <a:xfrm>
            <a:off x="280575" y="1830475"/>
            <a:ext cx="4045200" cy="1482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Questions &amp; Goals </a:t>
            </a:r>
            <a:endParaRPr/>
          </a:p>
        </p:txBody>
      </p:sp>
      <p:pic>
        <p:nvPicPr>
          <p:cNvPr id="287" name="Google Shape;287;g2bfb16c8c45_0_10"/>
          <p:cNvPicPr preferRelativeResize="0"/>
          <p:nvPr/>
        </p:nvPicPr>
        <p:blipFill>
          <a:blip r:embed="rId3">
            <a:alphaModFix/>
          </a:blip>
          <a:stretch>
            <a:fillRect/>
          </a:stretch>
        </p:blipFill>
        <p:spPr>
          <a:xfrm>
            <a:off x="4866131" y="-45250"/>
            <a:ext cx="3938488"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bfb16c8c45_0_16"/>
          <p:cNvSpPr txBox="1"/>
          <p:nvPr>
            <p:ph idx="2" type="body"/>
          </p:nvPr>
        </p:nvSpPr>
        <p:spPr>
          <a:xfrm>
            <a:off x="4939500" y="724075"/>
            <a:ext cx="3837000" cy="3695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800"/>
              </a:spcBef>
              <a:spcAft>
                <a:spcPts val="0"/>
              </a:spcAft>
              <a:buSzPts val="2100"/>
              <a:buNone/>
            </a:pPr>
            <a:r>
              <a:t/>
            </a:r>
            <a:endParaRPr/>
          </a:p>
        </p:txBody>
      </p:sp>
      <p:sp>
        <p:nvSpPr>
          <p:cNvPr id="293" name="Google Shape;293;g2bfb16c8c45_0_16"/>
          <p:cNvSpPr txBox="1"/>
          <p:nvPr>
            <p:ph type="title"/>
          </p:nvPr>
        </p:nvSpPr>
        <p:spPr>
          <a:xfrm>
            <a:off x="250425" y="1742600"/>
            <a:ext cx="4045200" cy="14823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SzPct val="111111"/>
              <a:buNone/>
            </a:pPr>
            <a:r>
              <a:rPr lang="en">
                <a:solidFill>
                  <a:srgbClr val="3171D1"/>
                </a:solidFill>
              </a:rPr>
              <a:t>This session was a productive use of our time.</a:t>
            </a:r>
            <a:endParaRPr>
              <a:solidFill>
                <a:srgbClr val="3171D1"/>
              </a:solidFill>
            </a:endParaRPr>
          </a:p>
        </p:txBody>
      </p:sp>
      <p:pic>
        <p:nvPicPr>
          <p:cNvPr id="294" name="Google Shape;294;g2bfb16c8c45_0_16"/>
          <p:cNvPicPr preferRelativeResize="0"/>
          <p:nvPr/>
        </p:nvPicPr>
        <p:blipFill>
          <a:blip r:embed="rId3">
            <a:alphaModFix/>
          </a:blip>
          <a:stretch>
            <a:fillRect/>
          </a:stretch>
        </p:blipFill>
        <p:spPr>
          <a:xfrm>
            <a:off x="5203850" y="0"/>
            <a:ext cx="342900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bfb16c8c45_0_23"/>
          <p:cNvSpPr txBox="1"/>
          <p:nvPr>
            <p:ph idx="2" type="body"/>
          </p:nvPr>
        </p:nvSpPr>
        <p:spPr>
          <a:xfrm>
            <a:off x="4939500" y="724075"/>
            <a:ext cx="3837000" cy="36951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800"/>
              </a:spcBef>
              <a:spcAft>
                <a:spcPts val="0"/>
              </a:spcAft>
              <a:buSzPts val="2100"/>
              <a:buNone/>
            </a:pPr>
            <a:r>
              <a:t/>
            </a:r>
            <a:endParaRPr/>
          </a:p>
        </p:txBody>
      </p:sp>
      <p:sp>
        <p:nvSpPr>
          <p:cNvPr id="300" name="Google Shape;300;g2bfb16c8c45_0_23"/>
          <p:cNvSpPr txBox="1"/>
          <p:nvPr>
            <p:ph type="title"/>
          </p:nvPr>
        </p:nvSpPr>
        <p:spPr>
          <a:xfrm>
            <a:off x="227775" y="2074825"/>
            <a:ext cx="4045200" cy="14823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SzPts val="990"/>
              <a:buNone/>
            </a:pPr>
            <a:r>
              <a:rPr lang="en" sz="3180">
                <a:solidFill>
                  <a:schemeClr val="accent5"/>
                </a:solidFill>
              </a:rPr>
              <a:t>To what extent did the Check-in support your feeling of readiness for KESA 2.0?</a:t>
            </a:r>
            <a:endParaRPr sz="3180">
              <a:solidFill>
                <a:schemeClr val="accent5"/>
              </a:solidFill>
            </a:endParaRPr>
          </a:p>
        </p:txBody>
      </p:sp>
      <p:pic>
        <p:nvPicPr>
          <p:cNvPr id="301" name="Google Shape;301;g2bfb16c8c45_0_23"/>
          <p:cNvPicPr preferRelativeResize="0"/>
          <p:nvPr/>
        </p:nvPicPr>
        <p:blipFill>
          <a:blip r:embed="rId3">
            <a:alphaModFix/>
          </a:blip>
          <a:stretch>
            <a:fillRect/>
          </a:stretch>
        </p:blipFill>
        <p:spPr>
          <a:xfrm>
            <a:off x="5143500" y="0"/>
            <a:ext cx="342900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bfb16c8c45_0_30"/>
          <p:cNvSpPr txBox="1"/>
          <p:nvPr>
            <p:ph idx="1" type="body"/>
          </p:nvPr>
        </p:nvSpPr>
        <p:spPr>
          <a:xfrm>
            <a:off x="628650" y="1233055"/>
            <a:ext cx="7886700" cy="33996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What does the complete model look like?</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What constitutes the reporting side of KESA?</a:t>
            </a:r>
            <a:endParaRPr/>
          </a:p>
          <a:p>
            <a:pPr indent="0" lvl="0" marL="0" rtl="0" algn="l">
              <a:spcBef>
                <a:spcPts val="800"/>
              </a:spcBef>
              <a:spcAft>
                <a:spcPts val="0"/>
              </a:spcAft>
              <a:buNone/>
            </a:pPr>
            <a:r>
              <a:t/>
            </a:r>
            <a:endParaRPr/>
          </a:p>
          <a:p>
            <a:pPr indent="-317500" lvl="0" marL="457200" rtl="0" algn="l">
              <a:spcBef>
                <a:spcPts val="800"/>
              </a:spcBef>
              <a:spcAft>
                <a:spcPts val="0"/>
              </a:spcAft>
              <a:buSzPts val="1400"/>
              <a:buChar char="●"/>
            </a:pPr>
            <a:r>
              <a:rPr lang="en"/>
              <a:t>Structured Literacy - Secondary level</a:t>
            </a:r>
            <a:endParaRPr/>
          </a:p>
        </p:txBody>
      </p:sp>
      <p:sp>
        <p:nvSpPr>
          <p:cNvPr id="307" name="Google Shape;307;g2bfb16c8c45_0_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FAQ’s from KESA Check-ins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bfb16c8c45_0_41"/>
          <p:cNvSpPr txBox="1"/>
          <p:nvPr>
            <p:ph type="title"/>
          </p:nvPr>
        </p:nvSpPr>
        <p:spPr>
          <a:xfrm>
            <a:off x="628650" y="2074675"/>
            <a:ext cx="8095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2023-2024 KESA Peer Reviews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bfb16c8c45_0_45"/>
          <p:cNvSpPr txBox="1"/>
          <p:nvPr>
            <p:ph type="title"/>
          </p:nvPr>
        </p:nvSpPr>
        <p:spPr>
          <a:xfrm>
            <a:off x="628650" y="250269"/>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You got options……</a:t>
            </a:r>
            <a:endParaRPr/>
          </a:p>
        </p:txBody>
      </p:sp>
      <p:sp>
        <p:nvSpPr>
          <p:cNvPr id="318" name="Google Shape;318;g2bfb16c8c45_0_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t/>
            </a:r>
            <a:endParaRPr/>
          </a:p>
        </p:txBody>
      </p:sp>
      <p:pic>
        <p:nvPicPr>
          <p:cNvPr id="319" name="Google Shape;319;g2bfb16c8c45_0_45"/>
          <p:cNvPicPr preferRelativeResize="0"/>
          <p:nvPr/>
        </p:nvPicPr>
        <p:blipFill rotWithShape="1">
          <a:blip r:embed="rId3">
            <a:alphaModFix/>
          </a:blip>
          <a:srcRect b="0" l="0" r="0" t="0"/>
          <a:stretch/>
        </p:blipFill>
        <p:spPr>
          <a:xfrm>
            <a:off x="575250" y="1328525"/>
            <a:ext cx="8172450" cy="2838450"/>
          </a:xfrm>
          <a:prstGeom prst="rect">
            <a:avLst/>
          </a:prstGeom>
          <a:noFill/>
          <a:ln>
            <a:noFill/>
          </a:ln>
        </p:spPr>
      </p:pic>
      <p:sp>
        <p:nvSpPr>
          <p:cNvPr id="320" name="Google Shape;320;g2bfb16c8c45_0_45"/>
          <p:cNvSpPr txBox="1"/>
          <p:nvPr/>
        </p:nvSpPr>
        <p:spPr>
          <a:xfrm>
            <a:off x="2695275" y="4166975"/>
            <a:ext cx="3932400" cy="47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 sz="2100" u="sng" cap="none" strike="noStrike">
                <a:solidFill>
                  <a:schemeClr val="hlink"/>
                </a:solidFill>
                <a:latin typeface="Open Sans"/>
                <a:ea typeface="Open Sans"/>
                <a:cs typeface="Open Sans"/>
                <a:sym typeface="Open Sans"/>
                <a:hlinkClick r:id="rId4"/>
              </a:rPr>
              <a:t>Sample Peer Review Agenda</a:t>
            </a:r>
            <a:endParaRPr b="1" i="0" sz="2100" u="none" cap="none" strike="noStrike">
              <a:solidFill>
                <a:schemeClr val="dk1"/>
              </a:solidFill>
              <a:latin typeface="Open Sans"/>
              <a:ea typeface="Open Sans"/>
              <a:cs typeface="Open Sans"/>
              <a:sym typeface="Open Sans"/>
            </a:endParaRPr>
          </a:p>
        </p:txBody>
      </p:sp>
      <p:sp>
        <p:nvSpPr>
          <p:cNvPr id="321" name="Google Shape;321;g2bfb16c8c45_0_45"/>
          <p:cNvSpPr txBox="1"/>
          <p:nvPr/>
        </p:nvSpPr>
        <p:spPr>
          <a:xfrm>
            <a:off x="872975" y="2878475"/>
            <a:ext cx="1974000" cy="212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a5805c8f73_0_413"/>
          <p:cNvSpPr txBox="1"/>
          <p:nvPr>
            <p:ph type="title"/>
          </p:nvPr>
        </p:nvSpPr>
        <p:spPr>
          <a:xfrm>
            <a:off x="628650" y="2074675"/>
            <a:ext cx="8095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KESA 2.0 Build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bfb16c8c45_0_35"/>
          <p:cNvSpPr txBox="1"/>
          <p:nvPr>
            <p:ph idx="1" type="body"/>
          </p:nvPr>
        </p:nvSpPr>
        <p:spPr>
          <a:xfrm>
            <a:off x="628650" y="1233055"/>
            <a:ext cx="7886700" cy="3399600"/>
          </a:xfrm>
          <a:prstGeom prst="rect">
            <a:avLst/>
          </a:prstGeom>
        </p:spPr>
        <p:txBody>
          <a:bodyPr anchorCtr="0" anchor="t" bIns="34275" lIns="68575" spcFirstLastPara="1" rIns="68575" wrap="square" tIns="34275">
            <a:normAutofit/>
          </a:bodyPr>
          <a:lstStyle/>
          <a:p>
            <a:pPr indent="0" lvl="0" marL="0" rtl="0" algn="l">
              <a:spcBef>
                <a:spcPts val="500"/>
              </a:spcBef>
              <a:spcAft>
                <a:spcPts val="0"/>
              </a:spcAft>
              <a:buNone/>
            </a:pPr>
            <a:r>
              <a:t/>
            </a:r>
            <a:endParaRPr/>
          </a:p>
          <a:p>
            <a:pPr indent="-317500" lvl="0" marL="457200" rtl="0" algn="l">
              <a:spcBef>
                <a:spcPts val="500"/>
              </a:spcBef>
              <a:spcAft>
                <a:spcPts val="0"/>
              </a:spcAft>
              <a:buSzPts val="1400"/>
              <a:buChar char="●"/>
            </a:pPr>
            <a:r>
              <a:rPr lang="en"/>
              <a:t>Teachers can clearly see their role in accreditation</a:t>
            </a:r>
            <a:endParaRPr/>
          </a:p>
          <a:p>
            <a:pPr indent="-317500" lvl="1" marL="914400" rtl="0" algn="l">
              <a:spcBef>
                <a:spcPts val="0"/>
              </a:spcBef>
              <a:spcAft>
                <a:spcPts val="0"/>
              </a:spcAft>
              <a:buSzPts val="1400"/>
              <a:buChar char="○"/>
            </a:pPr>
            <a:r>
              <a:rPr lang="en"/>
              <a:t>Educators’ commitment and responsibility is reinforced by KESA’s external accountability</a:t>
            </a:r>
            <a:endParaRPr/>
          </a:p>
          <a:p>
            <a:pPr indent="0" lvl="0" marL="0" rtl="0" algn="l">
              <a:spcBef>
                <a:spcPts val="500"/>
              </a:spcBef>
              <a:spcAft>
                <a:spcPts val="0"/>
              </a:spcAft>
              <a:buNone/>
            </a:pPr>
            <a:r>
              <a:t/>
            </a:r>
            <a:endParaRPr/>
          </a:p>
          <a:p>
            <a:pPr indent="-317500" lvl="0" marL="457200" rtl="0" algn="l">
              <a:spcBef>
                <a:spcPts val="500"/>
              </a:spcBef>
              <a:spcAft>
                <a:spcPts val="0"/>
              </a:spcAft>
              <a:buSzPts val="1400"/>
              <a:buChar char="●"/>
            </a:pPr>
            <a:r>
              <a:rPr lang="en"/>
              <a:t>Action-oriented with annual checks for progress</a:t>
            </a:r>
            <a:endParaRPr/>
          </a:p>
          <a:p>
            <a:pPr indent="-317500" lvl="1" marL="914400" rtl="0" algn="l">
              <a:spcBef>
                <a:spcPts val="0"/>
              </a:spcBef>
              <a:spcAft>
                <a:spcPts val="0"/>
              </a:spcAft>
              <a:buSzPts val="1400"/>
              <a:buChar char="○"/>
            </a:pPr>
            <a:r>
              <a:rPr lang="en"/>
              <a:t>Actions are:</a:t>
            </a:r>
            <a:endParaRPr/>
          </a:p>
          <a:p>
            <a:pPr indent="-317500" lvl="2" marL="1371600" rtl="0" algn="l">
              <a:spcBef>
                <a:spcPts val="0"/>
              </a:spcBef>
              <a:spcAft>
                <a:spcPts val="0"/>
              </a:spcAft>
              <a:buSzPts val="1400"/>
              <a:buChar char="■"/>
            </a:pPr>
            <a:r>
              <a:rPr lang="en"/>
              <a:t>only a few</a:t>
            </a:r>
            <a:endParaRPr/>
          </a:p>
          <a:p>
            <a:pPr indent="-317500" lvl="2" marL="1371600" rtl="0" algn="l">
              <a:spcBef>
                <a:spcPts val="0"/>
              </a:spcBef>
              <a:spcAft>
                <a:spcPts val="0"/>
              </a:spcAft>
              <a:buSzPts val="1400"/>
              <a:buChar char="■"/>
            </a:pPr>
            <a:r>
              <a:rPr lang="en"/>
              <a:t>research-based</a:t>
            </a:r>
            <a:endParaRPr/>
          </a:p>
          <a:p>
            <a:pPr indent="-317500" lvl="2" marL="1371600" rtl="0" algn="l">
              <a:spcBef>
                <a:spcPts val="0"/>
              </a:spcBef>
              <a:spcAft>
                <a:spcPts val="0"/>
              </a:spcAft>
              <a:buSzPts val="1400"/>
              <a:buChar char="■"/>
            </a:pPr>
            <a:r>
              <a:rPr lang="en"/>
              <a:t>can be supported by KSDE</a:t>
            </a:r>
            <a:endParaRPr/>
          </a:p>
        </p:txBody>
      </p:sp>
      <p:sp>
        <p:nvSpPr>
          <p:cNvPr id="332" name="Google Shape;332;g2bfb16c8c45_0_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KESA 2.0 - The Model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b88613ccf1_0_100"/>
          <p:cNvSpPr/>
          <p:nvPr/>
        </p:nvSpPr>
        <p:spPr>
          <a:xfrm>
            <a:off x="450618" y="4022119"/>
            <a:ext cx="4086300" cy="599700"/>
          </a:xfrm>
          <a:prstGeom prst="roundRect">
            <a:avLst>
              <a:gd fmla="val 16667" name="adj"/>
            </a:avLst>
          </a:prstGeom>
          <a:solidFill>
            <a:schemeClr val="dk1"/>
          </a:solidFill>
          <a:ln cap="flat" cmpd="sng" w="127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39" name="Google Shape;339;g2b88613ccf1_0_100"/>
          <p:cNvSpPr/>
          <p:nvPr/>
        </p:nvSpPr>
        <p:spPr>
          <a:xfrm>
            <a:off x="450618" y="3164478"/>
            <a:ext cx="4086300" cy="660300"/>
          </a:xfrm>
          <a:prstGeom prst="roundRect">
            <a:avLst>
              <a:gd fmla="val 16667" name="adj"/>
            </a:avLst>
          </a:prstGeom>
          <a:solidFill>
            <a:schemeClr val="accent3"/>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40" name="Google Shape;340;g2b88613ccf1_0_100"/>
          <p:cNvSpPr txBox="1"/>
          <p:nvPr/>
        </p:nvSpPr>
        <p:spPr>
          <a:xfrm>
            <a:off x="4843472" y="2482448"/>
            <a:ext cx="28860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Tiered Systems of Support</a:t>
            </a:r>
            <a:endParaRPr b="0" i="0" sz="1100" u="none" cap="none" strike="noStrike">
              <a:solidFill>
                <a:srgbClr val="000000"/>
              </a:solidFill>
              <a:latin typeface="Arial"/>
              <a:ea typeface="Arial"/>
              <a:cs typeface="Arial"/>
              <a:sym typeface="Arial"/>
            </a:endParaRPr>
          </a:p>
        </p:txBody>
      </p:sp>
      <p:sp>
        <p:nvSpPr>
          <p:cNvPr id="341" name="Google Shape;341;g2b88613ccf1_0_100"/>
          <p:cNvSpPr/>
          <p:nvPr/>
        </p:nvSpPr>
        <p:spPr>
          <a:xfrm>
            <a:off x="450617" y="2343948"/>
            <a:ext cx="4086300" cy="623400"/>
          </a:xfrm>
          <a:prstGeom prst="roundRect">
            <a:avLst>
              <a:gd fmla="val 16667" name="adj"/>
            </a:avLst>
          </a:prstGeom>
          <a:solidFill>
            <a:schemeClr val="accent4"/>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Light"/>
              <a:ea typeface="Open Sans Light"/>
              <a:cs typeface="Open Sans Light"/>
              <a:sym typeface="Open Sans Light"/>
            </a:endParaRPr>
          </a:p>
        </p:txBody>
      </p:sp>
      <p:sp>
        <p:nvSpPr>
          <p:cNvPr id="342" name="Google Shape;342;g2b88613ccf1_0_100"/>
          <p:cNvSpPr txBox="1"/>
          <p:nvPr/>
        </p:nvSpPr>
        <p:spPr>
          <a:xfrm>
            <a:off x="5169354" y="2446263"/>
            <a:ext cx="42291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Formative and Interim Assessment Dat</a:t>
            </a:r>
            <a:endParaRPr b="0" i="0" sz="1100" u="none" cap="none" strike="noStrike">
              <a:solidFill>
                <a:srgbClr val="000000"/>
              </a:solidFill>
              <a:latin typeface="Arial"/>
              <a:ea typeface="Arial"/>
              <a:cs typeface="Arial"/>
              <a:sym typeface="Arial"/>
            </a:endParaRPr>
          </a:p>
        </p:txBody>
      </p:sp>
      <p:sp>
        <p:nvSpPr>
          <p:cNvPr id="343" name="Google Shape;343;g2b88613ccf1_0_100"/>
          <p:cNvSpPr txBox="1"/>
          <p:nvPr/>
        </p:nvSpPr>
        <p:spPr>
          <a:xfrm>
            <a:off x="1578132" y="4160606"/>
            <a:ext cx="16002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Fundamentals</a:t>
            </a:r>
            <a:endParaRPr b="0" i="0" sz="1800" u="none" cap="none" strike="noStrike">
              <a:solidFill>
                <a:schemeClr val="dk1"/>
              </a:solidFill>
              <a:latin typeface="Open Sans Light"/>
              <a:ea typeface="Open Sans Light"/>
              <a:cs typeface="Open Sans Light"/>
              <a:sym typeface="Open Sans Light"/>
            </a:endParaRPr>
          </a:p>
        </p:txBody>
      </p:sp>
      <p:sp>
        <p:nvSpPr>
          <p:cNvPr id="344" name="Google Shape;344;g2b88613ccf1_0_100"/>
          <p:cNvSpPr txBox="1"/>
          <p:nvPr/>
        </p:nvSpPr>
        <p:spPr>
          <a:xfrm>
            <a:off x="1749580" y="3339300"/>
            <a:ext cx="12573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Structures</a:t>
            </a:r>
            <a:endParaRPr b="0" i="0" sz="1100" u="none" cap="none" strike="noStrike">
              <a:solidFill>
                <a:srgbClr val="000000"/>
              </a:solidFill>
              <a:latin typeface="Arial"/>
              <a:ea typeface="Arial"/>
              <a:cs typeface="Arial"/>
              <a:sym typeface="Arial"/>
            </a:endParaRPr>
          </a:p>
        </p:txBody>
      </p:sp>
      <p:sp>
        <p:nvSpPr>
          <p:cNvPr id="345" name="Google Shape;345;g2b88613ccf1_0_100"/>
          <p:cNvSpPr txBox="1"/>
          <p:nvPr/>
        </p:nvSpPr>
        <p:spPr>
          <a:xfrm>
            <a:off x="1429133" y="2464482"/>
            <a:ext cx="20574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Leading Indicators</a:t>
            </a:r>
            <a:endParaRPr b="0" i="0" sz="1100" u="none" cap="none" strike="noStrike">
              <a:solidFill>
                <a:srgbClr val="000000"/>
              </a:solidFill>
              <a:latin typeface="Arial"/>
              <a:ea typeface="Arial"/>
              <a:cs typeface="Arial"/>
              <a:sym typeface="Arial"/>
            </a:endParaRPr>
          </a:p>
        </p:txBody>
      </p:sp>
      <p:pic>
        <p:nvPicPr>
          <p:cNvPr id="346" name="Google Shape;346;g2b88613ccf1_0_100"/>
          <p:cNvPicPr preferRelativeResize="0"/>
          <p:nvPr/>
        </p:nvPicPr>
        <p:blipFill rotWithShape="1">
          <a:blip r:embed="rId3">
            <a:alphaModFix/>
          </a:blip>
          <a:srcRect b="0" l="0" r="0" t="0"/>
          <a:stretch/>
        </p:blipFill>
        <p:spPr>
          <a:xfrm>
            <a:off x="1371675" y="464170"/>
            <a:ext cx="1745044" cy="1220816"/>
          </a:xfrm>
          <a:prstGeom prst="rect">
            <a:avLst/>
          </a:prstGeom>
          <a:noFill/>
          <a:ln>
            <a:noFill/>
          </a:ln>
        </p:spPr>
      </p:pic>
      <p:sp>
        <p:nvSpPr>
          <p:cNvPr id="347" name="Google Shape;347;g2b88613ccf1_0_100"/>
          <p:cNvSpPr/>
          <p:nvPr/>
        </p:nvSpPr>
        <p:spPr>
          <a:xfrm>
            <a:off x="4872542" y="2356661"/>
            <a:ext cx="4086300" cy="623400"/>
          </a:xfrm>
          <a:prstGeom prst="roundRect">
            <a:avLst>
              <a:gd fmla="val 16667" name="adj"/>
            </a:avLst>
          </a:prstGeom>
          <a:solidFill>
            <a:schemeClr val="accent4"/>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Open Sans Light"/>
                <a:ea typeface="Open Sans Light"/>
                <a:cs typeface="Open Sans Light"/>
                <a:sym typeface="Open Sans Light"/>
              </a:rPr>
              <a:t>Interim data</a:t>
            </a:r>
            <a:endParaRPr b="0" i="0" sz="1800" u="none" cap="none" strike="noStrike">
              <a:solidFill>
                <a:schemeClr val="lt1"/>
              </a:solidFill>
              <a:latin typeface="Open Sans Light"/>
              <a:ea typeface="Open Sans Light"/>
              <a:cs typeface="Open Sans Light"/>
              <a:sym typeface="Open Sans Light"/>
            </a:endParaRPr>
          </a:p>
        </p:txBody>
      </p:sp>
      <p:sp>
        <p:nvSpPr>
          <p:cNvPr id="348" name="Google Shape;348;g2b88613ccf1_0_100"/>
          <p:cNvSpPr/>
          <p:nvPr/>
        </p:nvSpPr>
        <p:spPr>
          <a:xfrm>
            <a:off x="4843462" y="3176741"/>
            <a:ext cx="4086300" cy="660300"/>
          </a:xfrm>
          <a:prstGeom prst="roundRect">
            <a:avLst>
              <a:gd fmla="val 16667" name="adj"/>
            </a:avLst>
          </a:prstGeom>
          <a:solidFill>
            <a:schemeClr val="accent3"/>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lt1"/>
                </a:solidFill>
                <a:latin typeface="Open Sans Light"/>
                <a:ea typeface="Open Sans Light"/>
                <a:cs typeface="Open Sans Light"/>
                <a:sym typeface="Open Sans Light"/>
              </a:rPr>
              <a:t>Walkthroughs</a:t>
            </a:r>
            <a:endParaRPr b="0" i="0" sz="1800" u="none" cap="none" strike="noStrike">
              <a:solidFill>
                <a:schemeClr val="lt1"/>
              </a:solidFill>
              <a:latin typeface="Open Sans Light"/>
              <a:ea typeface="Open Sans Light"/>
              <a:cs typeface="Open Sans Light"/>
              <a:sym typeface="Open Sans Light"/>
            </a:endParaRPr>
          </a:p>
        </p:txBody>
      </p:sp>
      <p:sp>
        <p:nvSpPr>
          <p:cNvPr id="349" name="Google Shape;349;g2b88613ccf1_0_100"/>
          <p:cNvSpPr/>
          <p:nvPr/>
        </p:nvSpPr>
        <p:spPr>
          <a:xfrm>
            <a:off x="4872543" y="4033931"/>
            <a:ext cx="4086300" cy="599700"/>
          </a:xfrm>
          <a:prstGeom prst="roundRect">
            <a:avLst>
              <a:gd fmla="val 16667" name="adj"/>
            </a:avLst>
          </a:prstGeom>
          <a:solidFill>
            <a:schemeClr val="dk1"/>
          </a:solidFill>
          <a:ln cap="flat" cmpd="sng" w="12700">
            <a:solidFill>
              <a:schemeClr val="accen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Open Sans Light"/>
                <a:ea typeface="Open Sans Light"/>
                <a:cs typeface="Open Sans Light"/>
                <a:sym typeface="Open Sans Light"/>
              </a:rPr>
              <a:t>Standards-aligned</a:t>
            </a:r>
            <a:endParaRPr b="0" i="0" sz="1800" u="none" cap="none" strike="noStrike">
              <a:solidFill>
                <a:schemeClr val="lt1"/>
              </a:solidFill>
              <a:latin typeface="Open Sans Light"/>
              <a:ea typeface="Open Sans Light"/>
              <a:cs typeface="Open Sans Light"/>
              <a:sym typeface="Open Sans Light"/>
            </a:endParaRPr>
          </a:p>
        </p:txBody>
      </p:sp>
      <p:sp>
        <p:nvSpPr>
          <p:cNvPr id="350" name="Google Shape;350;g2b88613ccf1_0_100"/>
          <p:cNvSpPr txBox="1"/>
          <p:nvPr/>
        </p:nvSpPr>
        <p:spPr>
          <a:xfrm>
            <a:off x="322800" y="197869"/>
            <a:ext cx="4372800" cy="215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Open Sans"/>
                <a:ea typeface="Open Sans"/>
                <a:cs typeface="Open Sans"/>
                <a:sym typeface="Open Sans"/>
              </a:rPr>
              <a:t>Kansas School Improvement Model</a:t>
            </a:r>
            <a:endParaRPr b="1" i="0" sz="1800" u="none" cap="none" strike="noStrike">
              <a:solidFill>
                <a:schemeClr val="dk1"/>
              </a:solidFill>
              <a:latin typeface="Open Sans"/>
              <a:ea typeface="Open Sans"/>
              <a:cs typeface="Open Sans"/>
              <a:sym typeface="Open Sans"/>
            </a:endParaRPr>
          </a:p>
        </p:txBody>
      </p:sp>
      <p:sp>
        <p:nvSpPr>
          <p:cNvPr id="351" name="Google Shape;351;g2b88613ccf1_0_100"/>
          <p:cNvSpPr txBox="1"/>
          <p:nvPr/>
        </p:nvSpPr>
        <p:spPr>
          <a:xfrm>
            <a:off x="5961244" y="197869"/>
            <a:ext cx="3294600" cy="2157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Open Sans"/>
                <a:ea typeface="Open Sans"/>
                <a:cs typeface="Open Sans"/>
                <a:sym typeface="Open Sans"/>
              </a:rPr>
              <a:t>Example</a:t>
            </a:r>
            <a:endParaRPr b="1" i="0" sz="1800" u="none" cap="none" strike="noStrike">
              <a:solidFill>
                <a:schemeClr val="dk1"/>
              </a:solidFill>
              <a:latin typeface="Open Sans"/>
              <a:ea typeface="Open Sans"/>
              <a:cs typeface="Open Sans"/>
              <a:sym typeface="Open Sans"/>
            </a:endParaRPr>
          </a:p>
        </p:txBody>
      </p:sp>
      <p:pic>
        <p:nvPicPr>
          <p:cNvPr id="352" name="Google Shape;352;g2b88613ccf1_0_100"/>
          <p:cNvPicPr preferRelativeResize="0"/>
          <p:nvPr/>
        </p:nvPicPr>
        <p:blipFill rotWithShape="1">
          <a:blip r:embed="rId4">
            <a:alphaModFix/>
          </a:blip>
          <a:srcRect b="0" l="0" r="0" t="0"/>
          <a:stretch/>
        </p:blipFill>
        <p:spPr>
          <a:xfrm>
            <a:off x="5071202" y="947869"/>
            <a:ext cx="3364706" cy="1000125"/>
          </a:xfrm>
          <a:prstGeom prst="rect">
            <a:avLst/>
          </a:prstGeom>
          <a:noFill/>
          <a:ln>
            <a:noFill/>
          </a:ln>
        </p:spPr>
      </p:pic>
      <p:cxnSp>
        <p:nvCxnSpPr>
          <p:cNvPr id="353" name="Google Shape;353;g2b88613ccf1_0_100"/>
          <p:cNvCxnSpPr/>
          <p:nvPr/>
        </p:nvCxnSpPr>
        <p:spPr>
          <a:xfrm>
            <a:off x="4704581" y="100594"/>
            <a:ext cx="300" cy="4533000"/>
          </a:xfrm>
          <a:prstGeom prst="straightConnector1">
            <a:avLst/>
          </a:prstGeom>
          <a:noFill/>
          <a:ln cap="flat" cmpd="sng" w="76200">
            <a:solidFill>
              <a:schemeClr val="dk2"/>
            </a:solidFill>
            <a:prstDash val="solid"/>
            <a:round/>
            <a:headEnd len="sm" w="sm" type="none"/>
            <a:tailEnd len="sm" w="sm" type="none"/>
          </a:ln>
        </p:spPr>
      </p:cxnSp>
      <p:pic>
        <p:nvPicPr>
          <p:cNvPr id="354" name="Google Shape;354;g2b88613ccf1_0_100"/>
          <p:cNvPicPr preferRelativeResize="0"/>
          <p:nvPr/>
        </p:nvPicPr>
        <p:blipFill rotWithShape="1">
          <a:blip r:embed="rId5">
            <a:alphaModFix/>
          </a:blip>
          <a:srcRect b="0" l="0" r="0" t="0"/>
          <a:stretch/>
        </p:blipFill>
        <p:spPr>
          <a:xfrm>
            <a:off x="521531" y="1735744"/>
            <a:ext cx="4015313" cy="2761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ad0ac4c8f1_0_4"/>
          <p:cNvSpPr/>
          <p:nvPr>
            <p:ph idx="2" type="media"/>
          </p:nvPr>
        </p:nvSpPr>
        <p:spPr>
          <a:xfrm>
            <a:off x="638392" y="452004"/>
            <a:ext cx="5581200" cy="2774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accent2"/>
              </a:buClr>
              <a:buSzPts val="2100"/>
              <a:buFont typeface="Arial"/>
              <a:buNone/>
            </a:pPr>
            <a:r>
              <a:t/>
            </a:r>
            <a:endParaRPr b="0" i="0" sz="2100" u="none" cap="none" strike="noStrike">
              <a:solidFill>
                <a:schemeClr val="dk1"/>
              </a:solidFill>
              <a:latin typeface="Open Sans Light"/>
              <a:ea typeface="Open Sans Light"/>
              <a:cs typeface="Open Sans Light"/>
              <a:sym typeface="Open Sans Light"/>
            </a:endParaRPr>
          </a:p>
        </p:txBody>
      </p:sp>
      <p:sp>
        <p:nvSpPr>
          <p:cNvPr id="222" name="Google Shape;222;g2ad0ac4c8f1_0_4"/>
          <p:cNvSpPr txBox="1"/>
          <p:nvPr/>
        </p:nvSpPr>
        <p:spPr>
          <a:xfrm>
            <a:off x="53537" y="3394147"/>
            <a:ext cx="8858400" cy="1158000"/>
          </a:xfrm>
          <a:prstGeom prst="rect">
            <a:avLst/>
          </a:prstGeom>
          <a:noFill/>
          <a:ln>
            <a:noFill/>
          </a:ln>
        </p:spPr>
        <p:txBody>
          <a:bodyPr anchorCtr="0" anchor="ctr" bIns="34275" lIns="68575" spcFirstLastPara="1" rIns="68575" wrap="square" tIns="34275">
            <a:noAutofit/>
          </a:bodyPr>
          <a:lstStyle/>
          <a:p>
            <a:pPr indent="0" lvl="0" marL="0" marR="0" rtl="0" algn="ctr">
              <a:lnSpc>
                <a:spcPct val="74069"/>
              </a:lnSpc>
              <a:spcBef>
                <a:spcPts val="0"/>
              </a:spcBef>
              <a:spcAft>
                <a:spcPts val="0"/>
              </a:spcAft>
              <a:buClr>
                <a:srgbClr val="12284C"/>
              </a:buClr>
              <a:buSzPts val="5400"/>
              <a:buFont typeface="Arial"/>
              <a:buNone/>
            </a:pPr>
            <a:r>
              <a:rPr b="0" i="0" lang="en" sz="5400" u="none" cap="none" strike="noStrike">
                <a:solidFill>
                  <a:srgbClr val="12284C"/>
                </a:solidFill>
                <a:latin typeface="Open Sans Light"/>
                <a:ea typeface="Open Sans Light"/>
                <a:cs typeface="Open Sans Light"/>
                <a:sym typeface="Open Sans Light"/>
              </a:rPr>
              <a:t>Kansas leads the </a:t>
            </a:r>
            <a:r>
              <a:rPr b="1" i="0" lang="en" sz="5400" u="none" cap="none" strike="noStrike">
                <a:solidFill>
                  <a:srgbClr val="FFA400"/>
                </a:solidFill>
                <a:latin typeface="Open Sans Light"/>
                <a:ea typeface="Open Sans Light"/>
                <a:cs typeface="Open Sans Light"/>
                <a:sym typeface="Open Sans Light"/>
              </a:rPr>
              <a:t>world</a:t>
            </a:r>
            <a:r>
              <a:rPr b="0" i="0" lang="en" sz="5400" u="none" cap="none" strike="noStrike">
                <a:solidFill>
                  <a:srgbClr val="12284C"/>
                </a:solidFill>
                <a:latin typeface="Open Sans Light"/>
                <a:ea typeface="Open Sans Light"/>
                <a:cs typeface="Open Sans Light"/>
                <a:sym typeface="Open Sans Light"/>
              </a:rPr>
              <a:t> in the success of each student</a:t>
            </a:r>
            <a:endParaRPr b="0" i="0" sz="1100" u="none" cap="none" strike="noStrike">
              <a:solidFill>
                <a:srgbClr val="000000"/>
              </a:solidFill>
              <a:latin typeface="Arial"/>
              <a:ea typeface="Arial"/>
              <a:cs typeface="Arial"/>
              <a:sym typeface="Arial"/>
            </a:endParaRPr>
          </a:p>
        </p:txBody>
      </p:sp>
      <p:pic>
        <p:nvPicPr>
          <p:cNvPr id="223" name="Google Shape;223;g2ad0ac4c8f1_0_4"/>
          <p:cNvPicPr preferRelativeResize="0"/>
          <p:nvPr/>
        </p:nvPicPr>
        <p:blipFill rotWithShape="1">
          <a:blip r:embed="rId3">
            <a:alphaModFix/>
          </a:blip>
          <a:srcRect b="0" l="0" r="0" t="0"/>
          <a:stretch/>
        </p:blipFill>
        <p:spPr>
          <a:xfrm>
            <a:off x="2" y="0"/>
            <a:ext cx="9144002" cy="3162300"/>
          </a:xfrm>
          <a:prstGeom prst="rect">
            <a:avLst/>
          </a:prstGeom>
          <a:noFill/>
          <a:ln>
            <a:noFill/>
          </a:ln>
        </p:spPr>
      </p:pic>
      <p:sp>
        <p:nvSpPr>
          <p:cNvPr id="224" name="Google Shape;224;g2ad0ac4c8f1_0_4"/>
          <p:cNvSpPr txBox="1"/>
          <p:nvPr/>
        </p:nvSpPr>
        <p:spPr>
          <a:xfrm>
            <a:off x="63062" y="2"/>
            <a:ext cx="8839200" cy="382500"/>
          </a:xfrm>
          <a:prstGeom prst="rect">
            <a:avLst/>
          </a:prstGeom>
          <a:noFill/>
          <a:ln>
            <a:noFill/>
          </a:ln>
        </p:spPr>
        <p:txBody>
          <a:bodyPr anchorCtr="0" anchor="t" bIns="91425" lIns="0" spcFirstLastPara="1" rIns="0" wrap="square" tIns="0">
            <a:noAutofit/>
          </a:bodyPr>
          <a:lstStyle/>
          <a:p>
            <a:pPr indent="0" lvl="0" marL="0" marR="0" rtl="0" algn="l">
              <a:lnSpc>
                <a:spcPct val="100000"/>
              </a:lnSpc>
              <a:spcBef>
                <a:spcPts val="0"/>
              </a:spcBef>
              <a:spcAft>
                <a:spcPts val="0"/>
              </a:spcAft>
              <a:buClr>
                <a:srgbClr val="12284C"/>
              </a:buClr>
              <a:buSzPts val="3300"/>
              <a:buFont typeface="Open Sans Light"/>
              <a:buNone/>
            </a:pPr>
            <a:r>
              <a:rPr b="1" i="0" lang="en" sz="3300" u="none" cap="none" strike="noStrike">
                <a:solidFill>
                  <a:srgbClr val="12284C"/>
                </a:solidFill>
                <a:latin typeface="Open Sans Light"/>
                <a:ea typeface="Open Sans Light"/>
                <a:cs typeface="Open Sans Light"/>
                <a:sym typeface="Open Sans Light"/>
              </a:rPr>
              <a:t>Our Vision for Kansas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b88613ccf1_0_121"/>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p>
            <a:pPr indent="-171450" lvl="0" marL="177800" rtl="0" algn="l">
              <a:lnSpc>
                <a:spcPct val="100000"/>
              </a:lnSpc>
              <a:spcBef>
                <a:spcPts val="0"/>
              </a:spcBef>
              <a:spcAft>
                <a:spcPts val="0"/>
              </a:spcAft>
              <a:buSzPts val="2100"/>
              <a:buChar char="∙"/>
            </a:pPr>
            <a:r>
              <a:rPr lang="en"/>
              <a:t>Tier 1 (All)</a:t>
            </a:r>
            <a:endParaRPr/>
          </a:p>
          <a:p>
            <a:pPr indent="-177800" lvl="1" marL="520700" rtl="0" algn="l">
              <a:lnSpc>
                <a:spcPct val="100000"/>
              </a:lnSpc>
              <a:spcBef>
                <a:spcPts val="900"/>
              </a:spcBef>
              <a:spcAft>
                <a:spcPts val="0"/>
              </a:spcAft>
              <a:buSzPts val="1800"/>
              <a:buChar char="∙"/>
            </a:pPr>
            <a:r>
              <a:rPr b="1" lang="en">
                <a:latin typeface="Open Sans"/>
                <a:ea typeface="Open Sans"/>
                <a:cs typeface="Open Sans"/>
                <a:sym typeface="Open Sans"/>
              </a:rPr>
              <a:t>KESA Check-in</a:t>
            </a:r>
            <a:r>
              <a:rPr lang="en"/>
              <a:t> (1-on-1 between system and A &amp; D team member)</a:t>
            </a:r>
            <a:endParaRPr/>
          </a:p>
          <a:p>
            <a:pPr indent="-177800" lvl="1" marL="520700" rtl="0" algn="l">
              <a:lnSpc>
                <a:spcPct val="100000"/>
              </a:lnSpc>
              <a:spcBef>
                <a:spcPts val="900"/>
              </a:spcBef>
              <a:spcAft>
                <a:spcPts val="0"/>
              </a:spcAft>
              <a:buSzPts val="1800"/>
              <a:buChar char="∙"/>
            </a:pPr>
            <a:r>
              <a:rPr b="1" lang="en">
                <a:latin typeface="Open Sans"/>
                <a:ea typeface="Open Sans"/>
                <a:cs typeface="Open Sans"/>
                <a:sym typeface="Open Sans"/>
              </a:rPr>
              <a:t>School Improvement Day</a:t>
            </a:r>
            <a:r>
              <a:rPr lang="en"/>
              <a:t> – peer collaboration with “like” systems on student outcomes and Fundamentals, action planning</a:t>
            </a:r>
            <a:endParaRPr/>
          </a:p>
          <a:p>
            <a:pPr indent="-171450" lvl="0" marL="177800" rtl="0" algn="l">
              <a:lnSpc>
                <a:spcPct val="100000"/>
              </a:lnSpc>
              <a:spcBef>
                <a:spcPts val="900"/>
              </a:spcBef>
              <a:spcAft>
                <a:spcPts val="0"/>
              </a:spcAft>
              <a:buSzPts val="2100"/>
              <a:buChar char="∙"/>
            </a:pPr>
            <a:r>
              <a:rPr lang="en"/>
              <a:t>Tier 2 (Some)</a:t>
            </a:r>
            <a:endParaRPr/>
          </a:p>
          <a:p>
            <a:pPr indent="-177800" lvl="1" marL="520700" rtl="0" algn="l">
              <a:lnSpc>
                <a:spcPct val="100000"/>
              </a:lnSpc>
              <a:spcBef>
                <a:spcPts val="900"/>
              </a:spcBef>
              <a:spcAft>
                <a:spcPts val="0"/>
              </a:spcAft>
              <a:buSzPts val="1800"/>
              <a:buChar char="∙"/>
            </a:pPr>
            <a:r>
              <a:rPr lang="en"/>
              <a:t>Additional support facilitated by KSDE</a:t>
            </a:r>
            <a:endParaRPr/>
          </a:p>
          <a:p>
            <a:pPr indent="-171450" lvl="0" marL="177800" rtl="0" algn="l">
              <a:lnSpc>
                <a:spcPct val="100000"/>
              </a:lnSpc>
              <a:spcBef>
                <a:spcPts val="900"/>
              </a:spcBef>
              <a:spcAft>
                <a:spcPts val="0"/>
              </a:spcAft>
              <a:buSzPts val="2100"/>
              <a:buChar char="∙"/>
            </a:pPr>
            <a:r>
              <a:rPr lang="en"/>
              <a:t>Tier 3 (Few)</a:t>
            </a:r>
            <a:endParaRPr/>
          </a:p>
          <a:p>
            <a:pPr indent="-177800" lvl="1" marL="520700" rtl="0" algn="l">
              <a:lnSpc>
                <a:spcPct val="100000"/>
              </a:lnSpc>
              <a:spcBef>
                <a:spcPts val="900"/>
              </a:spcBef>
              <a:spcAft>
                <a:spcPts val="0"/>
              </a:spcAft>
              <a:buSzPts val="1800"/>
              <a:buChar char="∙"/>
            </a:pPr>
            <a:r>
              <a:rPr lang="en"/>
              <a:t>Intensive support from the ARC</a:t>
            </a:r>
            <a:endParaRPr/>
          </a:p>
          <a:p>
            <a:pPr indent="-63500" lvl="1" marL="520700" rtl="0" algn="l">
              <a:lnSpc>
                <a:spcPct val="100000"/>
              </a:lnSpc>
              <a:spcBef>
                <a:spcPts val="900"/>
              </a:spcBef>
              <a:spcAft>
                <a:spcPts val="0"/>
              </a:spcAft>
              <a:buSzPts val="1800"/>
              <a:buNone/>
            </a:pPr>
            <a:r>
              <a:t/>
            </a:r>
            <a:endParaRPr/>
          </a:p>
        </p:txBody>
      </p:sp>
      <p:sp>
        <p:nvSpPr>
          <p:cNvPr id="361" name="Google Shape;361;g2b88613ccf1_0_1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Open Sans SemiBold"/>
              <a:buNone/>
            </a:pPr>
            <a:r>
              <a:rPr lang="en"/>
              <a:t>KESA 2.0 Support Model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5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500"/>
                                        <p:tgtEl>
                                          <p:spTgt spid="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500"/>
                                        <p:tgtEl>
                                          <p:spTgt spid="3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Effect filter="fade" transition="in">
                                      <p:cBhvr>
                                        <p:cTn dur="500"/>
                                        <p:tgtEl>
                                          <p:spTgt spid="3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animEffect filter="fade" transition="in">
                                      <p:cBhvr>
                                        <p:cTn dur="500"/>
                                        <p:tgtEl>
                                          <p:spTgt spid="3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5" st="5"/>
                                            </p:txEl>
                                          </p:spTgt>
                                        </p:tgtEl>
                                        <p:attrNameLst>
                                          <p:attrName>style.visibility</p:attrName>
                                        </p:attrNameLst>
                                      </p:cBhvr>
                                      <p:to>
                                        <p:strVal val="visible"/>
                                      </p:to>
                                    </p:set>
                                    <p:animEffect filter="fade" transition="in">
                                      <p:cBhvr>
                                        <p:cTn dur="500"/>
                                        <p:tgtEl>
                                          <p:spTgt spid="3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6" st="6"/>
                                            </p:txEl>
                                          </p:spTgt>
                                        </p:tgtEl>
                                        <p:attrNameLst>
                                          <p:attrName>style.visibility</p:attrName>
                                        </p:attrNameLst>
                                      </p:cBhvr>
                                      <p:to>
                                        <p:strVal val="visible"/>
                                      </p:to>
                                    </p:set>
                                    <p:animEffect filter="fade" transition="in">
                                      <p:cBhvr>
                                        <p:cTn dur="500"/>
                                        <p:tgtEl>
                                          <p:spTgt spid="3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7" st="7"/>
                                            </p:txEl>
                                          </p:spTgt>
                                        </p:tgtEl>
                                        <p:attrNameLst>
                                          <p:attrName>style.visibility</p:attrName>
                                        </p:attrNameLst>
                                      </p:cBhvr>
                                      <p:to>
                                        <p:strVal val="visible"/>
                                      </p:to>
                                    </p:set>
                                    <p:animEffect filter="fade" transition="in">
                                      <p:cBhvr>
                                        <p:cTn dur="500"/>
                                        <p:tgtEl>
                                          <p:spTgt spid="36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9"/>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p>
            <a:pPr indent="-361950" lvl="0" marL="457200" rtl="0" algn="l">
              <a:lnSpc>
                <a:spcPct val="90000"/>
              </a:lnSpc>
              <a:spcBef>
                <a:spcPts val="800"/>
              </a:spcBef>
              <a:spcAft>
                <a:spcPts val="0"/>
              </a:spcAft>
              <a:buSzPts val="2100"/>
              <a:buChar char="•"/>
            </a:pPr>
            <a:r>
              <a:rPr lang="en"/>
              <a:t>Develop the School Improvement Model </a:t>
            </a:r>
            <a:r>
              <a:rPr b="1" lang="en">
                <a:latin typeface="Open Sans"/>
                <a:ea typeface="Open Sans"/>
                <a:cs typeface="Open Sans"/>
                <a:sym typeface="Open Sans"/>
              </a:rPr>
              <a:t>Structures and Lead Indicators.</a:t>
            </a:r>
            <a:endParaRPr b="1">
              <a:latin typeface="Open Sans"/>
              <a:ea typeface="Open Sans"/>
              <a:cs typeface="Open Sans"/>
              <a:sym typeface="Open Sans"/>
            </a:endParaRPr>
          </a:p>
          <a:p>
            <a:pPr indent="0" lvl="0" marL="0" rtl="0" algn="l">
              <a:lnSpc>
                <a:spcPct val="90000"/>
              </a:lnSpc>
              <a:spcBef>
                <a:spcPts val="800"/>
              </a:spcBef>
              <a:spcAft>
                <a:spcPts val="0"/>
              </a:spcAft>
              <a:buNone/>
            </a:pPr>
            <a:r>
              <a:t/>
            </a:r>
            <a:endParaRPr/>
          </a:p>
          <a:p>
            <a:pPr indent="-361950" lvl="0" marL="457200" rtl="0" algn="l">
              <a:lnSpc>
                <a:spcPct val="90000"/>
              </a:lnSpc>
              <a:spcBef>
                <a:spcPts val="800"/>
              </a:spcBef>
              <a:spcAft>
                <a:spcPts val="0"/>
              </a:spcAft>
              <a:buSzPts val="2100"/>
              <a:buChar char="•"/>
            </a:pPr>
            <a:r>
              <a:rPr lang="en"/>
              <a:t>Recruit and train </a:t>
            </a:r>
            <a:r>
              <a:rPr b="1" lang="en">
                <a:latin typeface="Open Sans"/>
                <a:ea typeface="Open Sans"/>
                <a:cs typeface="Open Sans"/>
                <a:sym typeface="Open Sans"/>
              </a:rPr>
              <a:t>facilitators</a:t>
            </a:r>
            <a:r>
              <a:rPr lang="en"/>
              <a:t> for the peer collaboration, gap analysis, and action planning conversation.</a:t>
            </a:r>
            <a:endParaRPr/>
          </a:p>
          <a:p>
            <a:pPr indent="0" lvl="0" marL="457200" rtl="0" algn="l">
              <a:lnSpc>
                <a:spcPct val="90000"/>
              </a:lnSpc>
              <a:spcBef>
                <a:spcPts val="800"/>
              </a:spcBef>
              <a:spcAft>
                <a:spcPts val="0"/>
              </a:spcAft>
              <a:buNone/>
            </a:pPr>
            <a:r>
              <a:t/>
            </a:r>
            <a:endParaRPr/>
          </a:p>
          <a:p>
            <a:pPr indent="-361950" lvl="0" marL="457200" rtl="0" algn="l">
              <a:lnSpc>
                <a:spcPct val="90000"/>
              </a:lnSpc>
              <a:spcBef>
                <a:spcPts val="800"/>
              </a:spcBef>
              <a:spcAft>
                <a:spcPts val="0"/>
              </a:spcAft>
              <a:buSzPts val="2100"/>
              <a:buChar char="•"/>
            </a:pPr>
            <a:r>
              <a:rPr lang="en"/>
              <a:t>Design the </a:t>
            </a:r>
            <a:r>
              <a:rPr b="1" lang="en">
                <a:latin typeface="Open Sans"/>
                <a:ea typeface="Open Sans"/>
                <a:cs typeface="Open Sans"/>
                <a:sym typeface="Open Sans"/>
              </a:rPr>
              <a:t>protocol</a:t>
            </a:r>
            <a:r>
              <a:rPr lang="en"/>
              <a:t> for the deep dive into student performance data.</a:t>
            </a:r>
            <a:endParaRPr/>
          </a:p>
        </p:txBody>
      </p:sp>
      <p:sp>
        <p:nvSpPr>
          <p:cNvPr id="367" name="Google Shape;367;p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Priority Projects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0"/>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a:bodyPr>
          <a:lstStyle/>
          <a:p>
            <a:pPr indent="-361950" lvl="0" marL="457200" rtl="0" algn="l">
              <a:lnSpc>
                <a:spcPct val="90000"/>
              </a:lnSpc>
              <a:spcBef>
                <a:spcPts val="800"/>
              </a:spcBef>
              <a:spcAft>
                <a:spcPts val="0"/>
              </a:spcAft>
              <a:buSzPts val="2100"/>
              <a:buChar char="•"/>
            </a:pPr>
            <a:r>
              <a:rPr lang="en"/>
              <a:t>Integrate </a:t>
            </a:r>
            <a:r>
              <a:rPr b="1" lang="en">
                <a:latin typeface="Open Sans"/>
                <a:ea typeface="Open Sans"/>
                <a:cs typeface="Open Sans"/>
                <a:sym typeface="Open Sans"/>
              </a:rPr>
              <a:t>Kindergarten Readiness</a:t>
            </a:r>
            <a:r>
              <a:rPr lang="en"/>
              <a:t> into the school improvement model and conversation.</a:t>
            </a:r>
            <a:endParaRPr/>
          </a:p>
          <a:p>
            <a:pPr indent="-361950" lvl="0" marL="457200" rtl="0" algn="l">
              <a:lnSpc>
                <a:spcPct val="90000"/>
              </a:lnSpc>
              <a:spcBef>
                <a:spcPts val="800"/>
              </a:spcBef>
              <a:spcAft>
                <a:spcPts val="0"/>
              </a:spcAft>
              <a:buSzPts val="2100"/>
              <a:buChar char="•"/>
            </a:pPr>
            <a:r>
              <a:rPr lang="en"/>
              <a:t>Integrate </a:t>
            </a:r>
            <a:r>
              <a:rPr b="1" lang="en">
                <a:latin typeface="Open Sans"/>
                <a:ea typeface="Open Sans"/>
                <a:cs typeface="Open Sans"/>
                <a:sym typeface="Open Sans"/>
              </a:rPr>
              <a:t>Social and Emotional Learning</a:t>
            </a:r>
            <a:r>
              <a:rPr lang="en"/>
              <a:t> measured locally into the school improvement model and conversation.</a:t>
            </a:r>
            <a:endParaRPr/>
          </a:p>
          <a:p>
            <a:pPr indent="-361950" lvl="0" marL="457200" rtl="0" algn="l">
              <a:lnSpc>
                <a:spcPct val="90000"/>
              </a:lnSpc>
              <a:spcBef>
                <a:spcPts val="800"/>
              </a:spcBef>
              <a:spcAft>
                <a:spcPts val="0"/>
              </a:spcAft>
              <a:buSzPts val="2100"/>
              <a:buChar char="•"/>
            </a:pPr>
            <a:r>
              <a:rPr lang="en"/>
              <a:t>Integrate </a:t>
            </a:r>
            <a:r>
              <a:rPr b="1" lang="en">
                <a:latin typeface="Open Sans"/>
                <a:ea typeface="Open Sans"/>
                <a:cs typeface="Open Sans"/>
                <a:sym typeface="Open Sans"/>
              </a:rPr>
              <a:t>Individual Plans of Study</a:t>
            </a:r>
            <a:r>
              <a:rPr lang="en"/>
              <a:t> into the school improvement model and conversation.</a:t>
            </a:r>
            <a:endParaRPr/>
          </a:p>
          <a:p>
            <a:pPr indent="-361950" lvl="0" marL="457200" rtl="0" algn="l">
              <a:lnSpc>
                <a:spcPct val="90000"/>
              </a:lnSpc>
              <a:spcBef>
                <a:spcPts val="800"/>
              </a:spcBef>
              <a:spcAft>
                <a:spcPts val="0"/>
              </a:spcAft>
              <a:buSzPts val="2100"/>
              <a:buChar char="•"/>
            </a:pPr>
            <a:r>
              <a:rPr lang="en"/>
              <a:t>Intentional </a:t>
            </a:r>
            <a:r>
              <a:rPr b="1" lang="en">
                <a:latin typeface="Open Sans"/>
                <a:ea typeface="Open Sans"/>
                <a:cs typeface="Open Sans"/>
                <a:sym typeface="Open Sans"/>
              </a:rPr>
              <a:t>collaboration </a:t>
            </a:r>
            <a:r>
              <a:rPr lang="en"/>
              <a:t>with Service Center and Technical Assistance Systems Network partners.</a:t>
            </a:r>
            <a:endParaRPr/>
          </a:p>
        </p:txBody>
      </p:sp>
      <p:sp>
        <p:nvSpPr>
          <p:cNvPr id="373" name="Google Shape;373;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Priority Projects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1"/>
          <p:cNvSpPr txBox="1"/>
          <p:nvPr>
            <p:ph idx="1" type="body"/>
          </p:nvPr>
        </p:nvSpPr>
        <p:spPr>
          <a:xfrm>
            <a:off x="628650" y="1233055"/>
            <a:ext cx="7886700" cy="3399668"/>
          </a:xfrm>
          <a:prstGeom prst="rect">
            <a:avLst/>
          </a:prstGeom>
          <a:noFill/>
          <a:ln>
            <a:noFill/>
          </a:ln>
        </p:spPr>
        <p:txBody>
          <a:bodyPr anchorCtr="0" anchor="t" bIns="34275" lIns="68575" spcFirstLastPara="1" rIns="68575" wrap="square" tIns="34275">
            <a:normAutofit lnSpcReduction="10000"/>
          </a:bodyPr>
          <a:lstStyle/>
          <a:p>
            <a:pPr indent="-361950" lvl="0" marL="457200" rtl="0" algn="l">
              <a:lnSpc>
                <a:spcPct val="90000"/>
              </a:lnSpc>
              <a:spcBef>
                <a:spcPts val="800"/>
              </a:spcBef>
              <a:spcAft>
                <a:spcPts val="0"/>
              </a:spcAft>
              <a:buSzPts val="2100"/>
              <a:buChar char="•"/>
            </a:pPr>
            <a:r>
              <a:rPr lang="en"/>
              <a:t>Kansas Star, Needs Assessment Alignment</a:t>
            </a:r>
            <a:endParaRPr/>
          </a:p>
          <a:p>
            <a:pPr indent="-361950" lvl="0" marL="457200" rtl="0" algn="l">
              <a:lnSpc>
                <a:spcPct val="90000"/>
              </a:lnSpc>
              <a:spcBef>
                <a:spcPts val="800"/>
              </a:spcBef>
              <a:spcAft>
                <a:spcPts val="0"/>
              </a:spcAft>
              <a:buSzPts val="2100"/>
              <a:buChar char="•"/>
            </a:pPr>
            <a:r>
              <a:rPr lang="en"/>
              <a:t>Curricular Materials Audit</a:t>
            </a:r>
            <a:endParaRPr/>
          </a:p>
          <a:p>
            <a:pPr indent="-361950" lvl="0" marL="457200" rtl="0" algn="l">
              <a:lnSpc>
                <a:spcPct val="90000"/>
              </a:lnSpc>
              <a:spcBef>
                <a:spcPts val="800"/>
              </a:spcBef>
              <a:spcAft>
                <a:spcPts val="0"/>
              </a:spcAft>
              <a:buSzPts val="2100"/>
              <a:buChar char="•"/>
            </a:pPr>
            <a:r>
              <a:rPr lang="en"/>
              <a:t>Standards Alignment Toolkits</a:t>
            </a:r>
            <a:endParaRPr/>
          </a:p>
          <a:p>
            <a:pPr indent="-361950" lvl="0" marL="457200" rtl="0" algn="l">
              <a:lnSpc>
                <a:spcPct val="90000"/>
              </a:lnSpc>
              <a:spcBef>
                <a:spcPts val="800"/>
              </a:spcBef>
              <a:spcAft>
                <a:spcPts val="0"/>
              </a:spcAft>
              <a:buSzPts val="2100"/>
              <a:buChar char="•"/>
            </a:pPr>
            <a:r>
              <a:rPr lang="en"/>
              <a:t>Balanced Assessment &amp; Data Literacy</a:t>
            </a:r>
            <a:endParaRPr/>
          </a:p>
          <a:p>
            <a:pPr indent="-361950" lvl="0" marL="457200" rtl="0" algn="l">
              <a:lnSpc>
                <a:spcPct val="90000"/>
              </a:lnSpc>
              <a:spcBef>
                <a:spcPts val="800"/>
              </a:spcBef>
              <a:spcAft>
                <a:spcPts val="0"/>
              </a:spcAft>
              <a:buSzPts val="2100"/>
              <a:buChar char="•"/>
            </a:pPr>
            <a:r>
              <a:rPr lang="en"/>
              <a:t>Professional Development and Mentoring Plan Alignment</a:t>
            </a:r>
            <a:endParaRPr/>
          </a:p>
          <a:p>
            <a:pPr indent="-361950" lvl="0" marL="457200" rtl="0" algn="l">
              <a:lnSpc>
                <a:spcPct val="90000"/>
              </a:lnSpc>
              <a:spcBef>
                <a:spcPts val="800"/>
              </a:spcBef>
              <a:spcAft>
                <a:spcPts val="0"/>
              </a:spcAft>
              <a:buSzPts val="2100"/>
              <a:buChar char="•"/>
            </a:pPr>
            <a:r>
              <a:rPr lang="en"/>
              <a:t>Higher Education Collaboration and Alignment</a:t>
            </a:r>
            <a:endParaRPr/>
          </a:p>
          <a:p>
            <a:pPr indent="-361950" lvl="0" marL="457200" rtl="0" algn="l">
              <a:lnSpc>
                <a:spcPct val="90000"/>
              </a:lnSpc>
              <a:spcBef>
                <a:spcPts val="800"/>
              </a:spcBef>
              <a:spcAft>
                <a:spcPts val="0"/>
              </a:spcAft>
              <a:buSzPts val="2100"/>
              <a:buChar char="•"/>
            </a:pPr>
            <a:r>
              <a:rPr lang="en"/>
              <a:t>STAR Recognition Alignment</a:t>
            </a:r>
            <a:endParaRPr/>
          </a:p>
          <a:p>
            <a:pPr indent="-361950" lvl="0" marL="457200" rtl="0" algn="l">
              <a:lnSpc>
                <a:spcPct val="90000"/>
              </a:lnSpc>
              <a:spcBef>
                <a:spcPts val="800"/>
              </a:spcBef>
              <a:spcAft>
                <a:spcPts val="0"/>
              </a:spcAft>
              <a:buSzPts val="2100"/>
              <a:buChar char="•"/>
            </a:pPr>
            <a:r>
              <a:rPr lang="en"/>
              <a:t>The Kansas Vignettes</a:t>
            </a:r>
            <a:endParaRPr/>
          </a:p>
          <a:p>
            <a:pPr indent="-361950" lvl="0" marL="457200" rtl="0" algn="l">
              <a:lnSpc>
                <a:spcPct val="90000"/>
              </a:lnSpc>
              <a:spcBef>
                <a:spcPts val="800"/>
              </a:spcBef>
              <a:spcAft>
                <a:spcPts val="0"/>
              </a:spcAft>
              <a:buSzPts val="2100"/>
              <a:buChar char="•"/>
            </a:pPr>
            <a:r>
              <a:rPr lang="en"/>
              <a:t>Civic Engagement Alignment</a:t>
            </a:r>
            <a:endParaRPr/>
          </a:p>
        </p:txBody>
      </p:sp>
      <p:sp>
        <p:nvSpPr>
          <p:cNvPr id="379" name="Google Shape;379;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Supporting Projects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Q &amp; A</a:t>
            </a:r>
            <a:endParaRPr/>
          </a:p>
        </p:txBody>
      </p:sp>
      <p:sp>
        <p:nvSpPr>
          <p:cNvPr id="385" name="Google Shape;385;p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800"/>
              </a:spcBef>
              <a:spcAft>
                <a:spcPts val="0"/>
              </a:spcAft>
              <a:buSzPts val="1400"/>
              <a:buChar char="•"/>
            </a:pPr>
            <a:r>
              <a:rPr lang="en"/>
              <a:t>What questions do you have?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1400"/>
              <a:buNone/>
            </a:pPr>
            <a:r>
              <a:rPr lang="en"/>
              <a:t>Resources</a:t>
            </a:r>
            <a:endParaRPr/>
          </a:p>
        </p:txBody>
      </p:sp>
      <p:sp>
        <p:nvSpPr>
          <p:cNvPr id="391" name="Google Shape;391;p3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317500" lvl="0" marL="457200" rtl="0" algn="l">
              <a:lnSpc>
                <a:spcPct val="90000"/>
              </a:lnSpc>
              <a:spcBef>
                <a:spcPts val="800"/>
              </a:spcBef>
              <a:spcAft>
                <a:spcPts val="0"/>
              </a:spcAft>
              <a:buClr>
                <a:schemeClr val="dk1"/>
              </a:buClr>
              <a:buSzPts val="1400"/>
              <a:buChar char="•"/>
            </a:pPr>
            <a:r>
              <a:rPr lang="en" u="sng">
                <a:solidFill>
                  <a:schemeClr val="dk2"/>
                </a:solidFill>
                <a:hlinkClick r:id="rId3">
                  <a:extLst>
                    <a:ext uri="{A12FA001-AC4F-418D-AE19-62706E023703}">
                      <ahyp:hlinkClr val="tx"/>
                    </a:ext>
                  </a:extLst>
                </a:hlinkClick>
              </a:rPr>
              <a:t>Accreditation Resources</a:t>
            </a:r>
            <a:r>
              <a:rPr lang="en">
                <a:solidFill>
                  <a:schemeClr val="dk2"/>
                </a:solidFill>
              </a:rPr>
              <a:t> (updated)</a:t>
            </a:r>
            <a:endParaRPr/>
          </a:p>
          <a:p>
            <a:pPr indent="-228600" lvl="0" marL="457200" rtl="0" algn="l">
              <a:lnSpc>
                <a:spcPct val="90000"/>
              </a:lnSpc>
              <a:spcBef>
                <a:spcPts val="800"/>
              </a:spcBef>
              <a:spcAft>
                <a:spcPts val="0"/>
              </a:spcAft>
              <a:buClr>
                <a:schemeClr val="dk1"/>
              </a:buClr>
              <a:buSzPts val="1400"/>
              <a:buNone/>
            </a:pPr>
            <a:r>
              <a:t/>
            </a:r>
            <a:endParaRPr>
              <a:solidFill>
                <a:schemeClr val="accent1"/>
              </a:solidFill>
            </a:endParaRPr>
          </a:p>
          <a:p>
            <a:pPr indent="-317500" lvl="0" marL="457200" rtl="0" algn="l">
              <a:lnSpc>
                <a:spcPct val="90000"/>
              </a:lnSpc>
              <a:spcBef>
                <a:spcPts val="800"/>
              </a:spcBef>
              <a:spcAft>
                <a:spcPts val="0"/>
              </a:spcAft>
              <a:buClr>
                <a:schemeClr val="dk1"/>
              </a:buClr>
              <a:buSzPts val="1400"/>
              <a:buChar char="•"/>
            </a:pPr>
            <a:r>
              <a:rPr lang="en" u="sng">
                <a:solidFill>
                  <a:schemeClr val="accent1"/>
                </a:solidFill>
                <a:hlinkClick r:id="rId4">
                  <a:extLst>
                    <a:ext uri="{A12FA001-AC4F-418D-AE19-62706E023703}">
                      <ahyp:hlinkClr val="tx"/>
                    </a:ext>
                  </a:extLst>
                </a:hlinkClick>
              </a:rPr>
              <a:t>KESA Regional/Cohort Model of Support</a:t>
            </a:r>
            <a:endParaRPr/>
          </a:p>
          <a:p>
            <a:pPr indent="-228600" lvl="0" marL="457200" rtl="0" algn="l">
              <a:lnSpc>
                <a:spcPct val="90000"/>
              </a:lnSpc>
              <a:spcBef>
                <a:spcPts val="800"/>
              </a:spcBef>
              <a:spcAft>
                <a:spcPts val="0"/>
              </a:spcAft>
              <a:buClr>
                <a:schemeClr val="dk1"/>
              </a:buClr>
              <a:buSzPts val="1400"/>
              <a:buNone/>
            </a:pPr>
            <a:r>
              <a:t/>
            </a:r>
            <a:endParaRPr/>
          </a:p>
          <a:p>
            <a:pPr indent="-317500" lvl="0" marL="457200" rtl="0" algn="l">
              <a:lnSpc>
                <a:spcPct val="90000"/>
              </a:lnSpc>
              <a:spcBef>
                <a:spcPts val="800"/>
              </a:spcBef>
              <a:spcAft>
                <a:spcPts val="0"/>
              </a:spcAft>
              <a:buClr>
                <a:schemeClr val="dk1"/>
              </a:buClr>
              <a:buSzPts val="1400"/>
              <a:buChar char="•"/>
            </a:pPr>
            <a:r>
              <a:rPr lang="en"/>
              <a:t>Are you signed up for the KESA listserv?  If not, email us at </a:t>
            </a:r>
            <a:r>
              <a:rPr lang="en" u="sng">
                <a:solidFill>
                  <a:srgbClr val="B45F06"/>
                </a:solidFill>
                <a:hlinkClick r:id="rId5">
                  <a:extLst>
                    <a:ext uri="{A12FA001-AC4F-418D-AE19-62706E023703}">
                      <ahyp:hlinkClr val="tx"/>
                    </a:ext>
                  </a:extLst>
                </a:hlinkClick>
              </a:rPr>
              <a:t>accreditation@ksde.org</a:t>
            </a:r>
            <a:endParaRPr>
              <a:solidFill>
                <a:srgbClr val="B45F06"/>
              </a:solidFill>
            </a:endParaRPr>
          </a:p>
          <a:p>
            <a:pPr indent="-228600" lvl="0" marL="457200" rtl="0" algn="l">
              <a:lnSpc>
                <a:spcPct val="90000"/>
              </a:lnSpc>
              <a:spcBef>
                <a:spcPts val="800"/>
              </a:spcBef>
              <a:spcAft>
                <a:spcPts val="0"/>
              </a:spcAft>
              <a:buClr>
                <a:schemeClr val="dk1"/>
              </a:buClr>
              <a:buSzPts val="14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5"/>
          <p:cNvSpPr txBox="1"/>
          <p:nvPr>
            <p:ph idx="1" type="body"/>
          </p:nvPr>
        </p:nvSpPr>
        <p:spPr>
          <a:xfrm>
            <a:off x="1700475" y="1034800"/>
            <a:ext cx="8457300" cy="2113200"/>
          </a:xfrm>
          <a:prstGeom prst="rect">
            <a:avLst/>
          </a:prstGeom>
          <a:noFill/>
          <a:ln>
            <a:noFill/>
          </a:ln>
        </p:spPr>
        <p:txBody>
          <a:bodyPr anchorCtr="0" anchor="t" bIns="685800" lIns="1234425" spcFirstLastPara="1" rIns="1234425" wrap="square" tIns="685800">
            <a:noAutofit/>
          </a:bodyPr>
          <a:lstStyle/>
          <a:p>
            <a:pPr indent="0" lvl="0" marL="0" marR="0" rtl="0" algn="ctr">
              <a:lnSpc>
                <a:spcPct val="90000"/>
              </a:lnSpc>
              <a:spcBef>
                <a:spcPts val="800"/>
              </a:spcBef>
              <a:spcAft>
                <a:spcPts val="0"/>
              </a:spcAft>
              <a:buSzPts val="2700"/>
              <a:buNone/>
            </a:pPr>
            <a:r>
              <a:rPr lang="en" sz="4600" u="sng">
                <a:solidFill>
                  <a:schemeClr val="hlink"/>
                </a:solidFill>
                <a:hlinkClick r:id="rId3"/>
              </a:rPr>
              <a:t>https://forms.gle/</a:t>
            </a:r>
            <a:br>
              <a:rPr lang="en" sz="4600" u="sng">
                <a:solidFill>
                  <a:schemeClr val="hlink"/>
                </a:solidFill>
                <a:hlinkClick r:id="rId4"/>
              </a:rPr>
            </a:br>
            <a:r>
              <a:rPr lang="en" sz="4600" u="sng">
                <a:solidFill>
                  <a:schemeClr val="hlink"/>
                </a:solidFill>
                <a:hlinkClick r:id="rId5"/>
              </a:rPr>
              <a:t>uNUn4iHVoU1d162Y6 </a:t>
            </a:r>
            <a:endParaRPr sz="4600">
              <a:solidFill>
                <a:schemeClr val="accent1"/>
              </a:solidFill>
            </a:endParaRPr>
          </a:p>
        </p:txBody>
      </p:sp>
      <p:sp>
        <p:nvSpPr>
          <p:cNvPr id="397" name="Google Shape;397;p15"/>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p>
            <a:pPr indent="0" lvl="0" marL="0" rtl="0" algn="r">
              <a:lnSpc>
                <a:spcPct val="90000"/>
              </a:lnSpc>
              <a:spcBef>
                <a:spcPts val="800"/>
              </a:spcBef>
              <a:spcAft>
                <a:spcPts val="0"/>
              </a:spcAft>
              <a:buSzPts val="1400"/>
              <a:buNone/>
            </a:pPr>
            <a:r>
              <a:rPr lang="en"/>
              <a:t>Feedback Form</a:t>
            </a:r>
            <a:endParaRPr/>
          </a:p>
        </p:txBody>
      </p:sp>
      <p:pic>
        <p:nvPicPr>
          <p:cNvPr id="398" name="Google Shape;398;p15"/>
          <p:cNvPicPr preferRelativeResize="0"/>
          <p:nvPr/>
        </p:nvPicPr>
        <p:blipFill rotWithShape="1">
          <a:blip r:embed="rId6">
            <a:alphaModFix/>
          </a:blip>
          <a:srcRect b="0" l="0" r="0" t="0"/>
          <a:stretch/>
        </p:blipFill>
        <p:spPr>
          <a:xfrm>
            <a:off x="210500" y="2516262"/>
            <a:ext cx="2032576" cy="20325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6"/>
          <p:cNvSpPr txBox="1"/>
          <p:nvPr>
            <p:ph idx="2" type="body"/>
          </p:nvPr>
        </p:nvSpPr>
        <p:spPr>
          <a:xfrm>
            <a:off x="2661000" y="168175"/>
            <a:ext cx="3822000" cy="1481400"/>
          </a:xfrm>
          <a:prstGeom prst="rect">
            <a:avLst/>
          </a:prstGeom>
          <a:noFill/>
          <a:ln>
            <a:noFill/>
          </a:ln>
        </p:spPr>
        <p:txBody>
          <a:bodyPr anchorCtr="0" anchor="ctr" bIns="34275" lIns="68575" spcFirstLastPara="1" rIns="68575" wrap="square" tIns="34275">
            <a:noAutofit/>
          </a:bodyPr>
          <a:lstStyle/>
          <a:p>
            <a:pPr indent="0" lvl="0" marL="0" rtl="0" algn="l">
              <a:lnSpc>
                <a:spcPct val="80000"/>
              </a:lnSpc>
              <a:spcBef>
                <a:spcPts val="800"/>
              </a:spcBef>
              <a:spcAft>
                <a:spcPts val="0"/>
              </a:spcAft>
              <a:buSzPts val="700"/>
              <a:buNone/>
            </a:pPr>
            <a:r>
              <a:rPr b="1" lang="en" sz="2400">
                <a:latin typeface="Open Sans"/>
                <a:ea typeface="Open Sans"/>
                <a:cs typeface="Open Sans"/>
                <a:sym typeface="Open Sans"/>
              </a:rPr>
              <a:t>Accreditation &amp; Design</a:t>
            </a:r>
            <a:endParaRPr b="1" sz="2400">
              <a:latin typeface="Open Sans"/>
              <a:ea typeface="Open Sans"/>
              <a:cs typeface="Open Sans"/>
              <a:sym typeface="Open Sans"/>
            </a:endParaRPr>
          </a:p>
          <a:p>
            <a:pPr indent="0" lvl="0" marL="0" rtl="0" algn="l">
              <a:lnSpc>
                <a:spcPct val="80000"/>
              </a:lnSpc>
              <a:spcBef>
                <a:spcPts val="800"/>
              </a:spcBef>
              <a:spcAft>
                <a:spcPts val="0"/>
              </a:spcAft>
              <a:buSzPts val="700"/>
              <a:buNone/>
            </a:pPr>
            <a:r>
              <a:t/>
            </a:r>
            <a:endParaRPr b="1" sz="2400">
              <a:latin typeface="Open Sans"/>
              <a:ea typeface="Open Sans"/>
              <a:cs typeface="Open Sans"/>
              <a:sym typeface="Open Sans"/>
            </a:endParaRPr>
          </a:p>
          <a:p>
            <a:pPr indent="0" lvl="0" marL="0" rtl="0" algn="l">
              <a:lnSpc>
                <a:spcPct val="80000"/>
              </a:lnSpc>
              <a:spcBef>
                <a:spcPts val="800"/>
              </a:spcBef>
              <a:spcAft>
                <a:spcPts val="0"/>
              </a:spcAft>
              <a:buSzPts val="700"/>
              <a:buNone/>
            </a:pPr>
            <a:r>
              <a:t/>
            </a:r>
            <a:endParaRPr b="1" sz="2400">
              <a:latin typeface="Open Sans"/>
              <a:ea typeface="Open Sans"/>
              <a:cs typeface="Open Sans"/>
              <a:sym typeface="Open Sans"/>
            </a:endParaRPr>
          </a:p>
          <a:p>
            <a:pPr indent="0" lvl="0" marL="0" rtl="0" algn="l">
              <a:lnSpc>
                <a:spcPct val="80000"/>
              </a:lnSpc>
              <a:spcBef>
                <a:spcPts val="800"/>
              </a:spcBef>
              <a:spcAft>
                <a:spcPts val="0"/>
              </a:spcAft>
              <a:buSzPts val="700"/>
              <a:buNone/>
            </a:pPr>
            <a:r>
              <a:t/>
            </a:r>
            <a:endParaRPr b="1" sz="2100">
              <a:latin typeface="Open Sans"/>
              <a:ea typeface="Open Sans"/>
              <a:cs typeface="Open Sans"/>
              <a:sym typeface="Open Sans"/>
            </a:endParaRPr>
          </a:p>
        </p:txBody>
      </p:sp>
      <p:sp>
        <p:nvSpPr>
          <p:cNvPr id="404" name="Google Shape;404;p16"/>
          <p:cNvSpPr txBox="1"/>
          <p:nvPr>
            <p:ph idx="1" type="body"/>
          </p:nvPr>
        </p:nvSpPr>
        <p:spPr>
          <a:xfrm>
            <a:off x="4958600" y="2469500"/>
            <a:ext cx="3444300" cy="1806600"/>
          </a:xfrm>
          <a:prstGeom prst="rect">
            <a:avLst/>
          </a:prstGeom>
          <a:noFill/>
          <a:ln>
            <a:noFill/>
          </a:ln>
        </p:spPr>
        <p:txBody>
          <a:bodyPr anchorCtr="0" anchor="ctr" bIns="34275" lIns="68575" spcFirstLastPara="1" rIns="68575" wrap="square" tIns="34275">
            <a:noAutofit/>
          </a:bodyPr>
          <a:lstStyle/>
          <a:p>
            <a:pPr indent="0" lvl="0" marL="0" rtl="0" algn="l">
              <a:lnSpc>
                <a:spcPct val="80000"/>
              </a:lnSpc>
              <a:spcBef>
                <a:spcPts val="800"/>
              </a:spcBef>
              <a:spcAft>
                <a:spcPts val="0"/>
              </a:spcAft>
              <a:buSzPts val="700"/>
              <a:buNone/>
            </a:pPr>
            <a:r>
              <a:t/>
            </a:r>
            <a:endParaRPr sz="1200"/>
          </a:p>
          <a:p>
            <a:pPr indent="0" lvl="0" marL="0" rtl="0" algn="l">
              <a:lnSpc>
                <a:spcPct val="80000"/>
              </a:lnSpc>
              <a:spcBef>
                <a:spcPts val="800"/>
              </a:spcBef>
              <a:spcAft>
                <a:spcPts val="0"/>
              </a:spcAft>
              <a:buSzPts val="700"/>
              <a:buNone/>
            </a:pPr>
            <a:r>
              <a:rPr b="1" lang="en" sz="1200">
                <a:latin typeface="Open Sans"/>
                <a:ea typeface="Open Sans"/>
                <a:cs typeface="Open Sans"/>
                <a:sym typeface="Open Sans"/>
              </a:rPr>
              <a:t>Myron Melton, Assistant Director</a:t>
            </a:r>
            <a:endParaRPr b="1" sz="1200">
              <a:latin typeface="Open Sans"/>
              <a:ea typeface="Open Sans"/>
              <a:cs typeface="Open Sans"/>
              <a:sym typeface="Open Sans"/>
            </a:endParaRPr>
          </a:p>
          <a:p>
            <a:pPr indent="0" lvl="0" marL="0" rtl="0" algn="l">
              <a:lnSpc>
                <a:spcPct val="80000"/>
              </a:lnSpc>
              <a:spcBef>
                <a:spcPts val="800"/>
              </a:spcBef>
              <a:spcAft>
                <a:spcPts val="0"/>
              </a:spcAft>
              <a:buClr>
                <a:srgbClr val="000000"/>
              </a:buClr>
              <a:buSzPts val="700"/>
              <a:buFont typeface="Arial"/>
              <a:buNone/>
            </a:pPr>
            <a:r>
              <a:rPr lang="en" sz="1200" u="sng">
                <a:solidFill>
                  <a:schemeClr val="hlink"/>
                </a:solidFill>
                <a:latin typeface="Open Sans"/>
                <a:ea typeface="Open Sans"/>
                <a:cs typeface="Open Sans"/>
                <a:sym typeface="Open Sans"/>
                <a:hlinkClick r:id="rId3"/>
              </a:rPr>
              <a:t>mmelton@ksde.org</a:t>
            </a:r>
            <a:endParaRPr sz="1200"/>
          </a:p>
          <a:p>
            <a:pPr indent="0" lvl="0" marL="0" rtl="0" algn="l">
              <a:lnSpc>
                <a:spcPct val="100000"/>
              </a:lnSpc>
              <a:spcBef>
                <a:spcPts val="800"/>
              </a:spcBef>
              <a:spcAft>
                <a:spcPts val="0"/>
              </a:spcAft>
              <a:buClr>
                <a:srgbClr val="000000"/>
              </a:buClr>
              <a:buSzPts val="1100"/>
              <a:buFont typeface="Arial"/>
              <a:buNone/>
            </a:pPr>
            <a:r>
              <a:rPr b="1" lang="en" sz="1200">
                <a:latin typeface="Open Sans"/>
                <a:ea typeface="Open Sans"/>
                <a:cs typeface="Open Sans"/>
                <a:sym typeface="Open Sans"/>
              </a:rPr>
              <a:t>Rue Huereca-Retana, Adm. Specialist </a:t>
            </a:r>
            <a:r>
              <a:rPr lang="en" sz="1200" u="sng">
                <a:solidFill>
                  <a:schemeClr val="hlink"/>
                </a:solidFill>
                <a:hlinkClick r:id="rId4"/>
              </a:rPr>
              <a:t>rhuereca-retana@ksde.org</a:t>
            </a:r>
            <a:endParaRPr sz="1200"/>
          </a:p>
          <a:p>
            <a:pPr indent="0" lvl="0" marL="0" rtl="0" algn="l">
              <a:lnSpc>
                <a:spcPct val="100000"/>
              </a:lnSpc>
              <a:spcBef>
                <a:spcPts val="800"/>
              </a:spcBef>
              <a:spcAft>
                <a:spcPts val="0"/>
              </a:spcAft>
              <a:buClr>
                <a:srgbClr val="000000"/>
              </a:buClr>
              <a:buSzPts val="1100"/>
              <a:buFont typeface="Arial"/>
              <a:buNone/>
            </a:pPr>
            <a:r>
              <a:rPr b="1" lang="en" sz="1200">
                <a:latin typeface="Open Sans"/>
                <a:ea typeface="Open Sans"/>
                <a:cs typeface="Open Sans"/>
                <a:sym typeface="Open Sans"/>
              </a:rPr>
              <a:t>Jay Scott, Director</a:t>
            </a:r>
            <a:br>
              <a:rPr lang="en" sz="1200"/>
            </a:br>
            <a:r>
              <a:rPr lang="en" sz="1200" u="sng">
                <a:solidFill>
                  <a:schemeClr val="hlink"/>
                </a:solidFill>
                <a:hlinkClick r:id="rId5"/>
              </a:rPr>
              <a:t>jscott@ksde.org</a:t>
            </a:r>
            <a:r>
              <a:rPr lang="en" sz="1200"/>
              <a:t> </a:t>
            </a:r>
            <a:endParaRPr sz="1200"/>
          </a:p>
          <a:p>
            <a:pPr indent="0" lvl="0" marL="0" rtl="0" algn="l">
              <a:lnSpc>
                <a:spcPct val="100000"/>
              </a:lnSpc>
              <a:spcBef>
                <a:spcPts val="800"/>
              </a:spcBef>
              <a:spcAft>
                <a:spcPts val="0"/>
              </a:spcAft>
              <a:buClr>
                <a:srgbClr val="000000"/>
              </a:buClr>
              <a:buSzPts val="1100"/>
              <a:buFont typeface="Arial"/>
              <a:buNone/>
            </a:pPr>
            <a:r>
              <a:t/>
            </a:r>
            <a:endParaRPr sz="1400"/>
          </a:p>
          <a:p>
            <a:pPr indent="0" lvl="0" marL="0" rtl="0" algn="l">
              <a:lnSpc>
                <a:spcPct val="100000"/>
              </a:lnSpc>
              <a:spcBef>
                <a:spcPts val="800"/>
              </a:spcBef>
              <a:spcAft>
                <a:spcPts val="0"/>
              </a:spcAft>
              <a:buSzPts val="1100"/>
              <a:buNone/>
            </a:pPr>
            <a:r>
              <a:t/>
            </a:r>
            <a:endParaRPr sz="1400"/>
          </a:p>
        </p:txBody>
      </p:sp>
      <p:sp>
        <p:nvSpPr>
          <p:cNvPr id="405" name="Google Shape;405;p16"/>
          <p:cNvSpPr txBox="1"/>
          <p:nvPr/>
        </p:nvSpPr>
        <p:spPr>
          <a:xfrm>
            <a:off x="990950" y="2469500"/>
            <a:ext cx="3326700" cy="163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Open Sans"/>
                <a:ea typeface="Open Sans"/>
                <a:cs typeface="Open Sans"/>
                <a:sym typeface="Open Sans"/>
              </a:rPr>
              <a:t>Mindy Bruce, Central Regional Executive</a:t>
            </a:r>
            <a:endParaRPr b="1" i="0" sz="1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Open Sans Light"/>
                <a:ea typeface="Open Sans Light"/>
                <a:cs typeface="Open Sans Light"/>
                <a:sym typeface="Open Sans Light"/>
                <a:hlinkClick r:id="rId6"/>
              </a:rPr>
              <a:t>mbruce@ksde.org</a:t>
            </a:r>
            <a:endParaRPr b="0"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Open Sans"/>
                <a:ea typeface="Open Sans"/>
                <a:cs typeface="Open Sans"/>
                <a:sym typeface="Open Sans"/>
              </a:rPr>
              <a:t>Amber Miller, West Regional Executive</a:t>
            </a:r>
            <a:endParaRPr b="1" i="0" sz="1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Open Sans Light"/>
                <a:ea typeface="Open Sans Light"/>
                <a:cs typeface="Open Sans Light"/>
                <a:sym typeface="Open Sans Light"/>
                <a:hlinkClick r:id="rId7"/>
              </a:rPr>
              <a:t>amiller@ksde.org</a:t>
            </a:r>
            <a:endParaRPr b="0"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Open Sans"/>
                <a:ea typeface="Open Sans"/>
                <a:cs typeface="Open Sans"/>
                <a:sym typeface="Open Sans"/>
              </a:rPr>
              <a:t>Jean Rush, East Regional Executive</a:t>
            </a:r>
            <a:endParaRPr b="1" i="0" sz="12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Open Sans Light"/>
                <a:ea typeface="Open Sans Light"/>
                <a:cs typeface="Open Sans Light"/>
                <a:sym typeface="Open Sans Light"/>
                <a:hlinkClick r:id="rId8"/>
              </a:rPr>
              <a:t>jrush@ksde.org</a:t>
            </a:r>
            <a:endParaRPr b="0" i="0" sz="12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Light"/>
              <a:ea typeface="Open Sans Light"/>
              <a:cs typeface="Open Sans Light"/>
              <a:sym typeface="Open Sans Light"/>
            </a:endParaRPr>
          </a:p>
        </p:txBody>
      </p:sp>
      <p:sp>
        <p:nvSpPr>
          <p:cNvPr id="406" name="Google Shape;406;p16"/>
          <p:cNvSpPr txBox="1"/>
          <p:nvPr/>
        </p:nvSpPr>
        <p:spPr>
          <a:xfrm>
            <a:off x="2949300" y="3955950"/>
            <a:ext cx="3245400" cy="2754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800"/>
              </a:spcBef>
              <a:spcAft>
                <a:spcPts val="0"/>
              </a:spcAft>
              <a:buClr>
                <a:srgbClr val="000000"/>
              </a:buClr>
              <a:buSzPts val="700"/>
              <a:buFont typeface="Arial"/>
              <a:buNone/>
            </a:pPr>
            <a:r>
              <a:rPr b="1" i="0" lang="en" sz="2000" u="sng" cap="none" strike="noStrike">
                <a:solidFill>
                  <a:schemeClr val="dk1"/>
                </a:solidFill>
                <a:latin typeface="Open Sans"/>
                <a:ea typeface="Open Sans"/>
                <a:cs typeface="Open Sans"/>
                <a:sym typeface="Open Sans"/>
                <a:hlinkClick r:id="rId9">
                  <a:extLst>
                    <a:ext uri="{A12FA001-AC4F-418D-AE19-62706E023703}">
                      <ahyp:hlinkClr val="tx"/>
                    </a:ext>
                  </a:extLst>
                </a:hlinkClick>
              </a:rPr>
              <a:t>accreditation@ksde.org</a:t>
            </a:r>
            <a:endParaRPr b="0" i="0" sz="17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68fcbeac87_0_4"/>
          <p:cNvSpPr txBox="1"/>
          <p:nvPr>
            <p:ph idx="1" type="body"/>
          </p:nvPr>
        </p:nvSpPr>
        <p:spPr>
          <a:xfrm>
            <a:off x="546563" y="1096255"/>
            <a:ext cx="7886700" cy="3399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t/>
            </a:r>
            <a:endParaRPr sz="3600">
              <a:solidFill>
                <a:srgbClr val="000000"/>
              </a:solidFill>
            </a:endParaRPr>
          </a:p>
          <a:p>
            <a:pPr indent="0" lvl="0" marL="0" rtl="0" algn="ctr">
              <a:lnSpc>
                <a:spcPct val="90000"/>
              </a:lnSpc>
              <a:spcBef>
                <a:spcPts val="0"/>
              </a:spcBef>
              <a:spcAft>
                <a:spcPts val="0"/>
              </a:spcAft>
              <a:buSzPts val="1400"/>
              <a:buNone/>
            </a:pPr>
            <a:r>
              <a:rPr lang="en" sz="3600">
                <a:solidFill>
                  <a:srgbClr val="000000"/>
                </a:solidFill>
              </a:rPr>
              <a:t>Each system, fully accredited</a:t>
            </a:r>
            <a:endParaRPr sz="2300"/>
          </a:p>
        </p:txBody>
      </p:sp>
      <p:sp>
        <p:nvSpPr>
          <p:cNvPr id="231" name="Google Shape;231;g268fcbeac87_0_4"/>
          <p:cNvSpPr txBox="1"/>
          <p:nvPr>
            <p:ph type="title"/>
          </p:nvPr>
        </p:nvSpPr>
        <p:spPr>
          <a:xfrm>
            <a:off x="742178" y="181800"/>
            <a:ext cx="74955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
              <a:t>Accreditation &amp; Design Team Vision</a:t>
            </a:r>
            <a:endParaRPr/>
          </a:p>
        </p:txBody>
      </p:sp>
      <p:sp>
        <p:nvSpPr>
          <p:cNvPr id="232" name="Google Shape;232;g268fcbeac87_0_4"/>
          <p:cNvSpPr txBox="1"/>
          <p:nvPr/>
        </p:nvSpPr>
        <p:spPr>
          <a:xfrm>
            <a:off x="628650" y="2789550"/>
            <a:ext cx="7886700" cy="588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100"/>
              <a:buFont typeface="Arial"/>
              <a:buNone/>
            </a:pPr>
            <a:r>
              <a:rPr b="0" i="1" lang="en" sz="2100" u="none" cap="none" strike="noStrike">
                <a:solidFill>
                  <a:srgbClr val="000000"/>
                </a:solidFill>
                <a:latin typeface="Open Sans Light"/>
                <a:ea typeface="Open Sans Light"/>
                <a:cs typeface="Open Sans Light"/>
                <a:sym typeface="Open Sans Light"/>
              </a:rPr>
              <a:t>Fully accredited</a:t>
            </a:r>
            <a:r>
              <a:rPr b="0" i="0" lang="en" sz="2100" u="none" cap="none" strike="noStrike">
                <a:solidFill>
                  <a:srgbClr val="000000"/>
                </a:solidFill>
                <a:latin typeface="Open Sans Light"/>
                <a:ea typeface="Open Sans Light"/>
                <a:cs typeface="Open Sans Light"/>
                <a:sym typeface="Open Sans Light"/>
              </a:rPr>
              <a:t> - a system that has the 4 Fundamentals in place in each classroom and the results to show that each student has access to a quality learning experience that opens the door to future opportunities. </a:t>
            </a:r>
            <a:endParaRPr b="0" i="0" sz="2100" u="none" cap="none" strike="noStrike">
              <a:solidFill>
                <a:schemeClr val="dk1"/>
              </a:solidFill>
              <a:latin typeface="Open Sans Light"/>
              <a:ea typeface="Open Sans Light"/>
              <a:cs typeface="Open Sans Light"/>
              <a:sym typeface="Open Sans Light"/>
            </a:endParaRPr>
          </a:p>
          <a:p>
            <a:pPr indent="0" lvl="0" marL="0" marR="0" rtl="0" algn="l">
              <a:lnSpc>
                <a:spcPct val="100000"/>
              </a:lnSpc>
              <a:spcBef>
                <a:spcPts val="500"/>
              </a:spcBef>
              <a:spcAft>
                <a:spcPts val="0"/>
              </a:spcAft>
              <a:buClr>
                <a:srgbClr val="000000"/>
              </a:buClr>
              <a:buSzPts val="2100"/>
              <a:buFont typeface="Arial"/>
              <a:buNone/>
            </a:pPr>
            <a:r>
              <a:t/>
            </a:r>
            <a:endParaRPr b="0" i="0" sz="2100" u="none" cap="none" strike="noStrike">
              <a:solidFill>
                <a:schemeClr val="dk1"/>
              </a:solidFill>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b88613ccf1_0_299"/>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0" lvl="0" marL="177800" rtl="0" algn="l">
              <a:lnSpc>
                <a:spcPct val="107000"/>
              </a:lnSpc>
              <a:spcBef>
                <a:spcPts val="0"/>
              </a:spcBef>
              <a:spcAft>
                <a:spcPts val="0"/>
              </a:spcAft>
              <a:buSzPts val="1400"/>
              <a:buNone/>
            </a:pPr>
            <a:r>
              <a:t/>
            </a:r>
            <a:endParaRPr b="1" sz="1700">
              <a:latin typeface="Arial"/>
              <a:ea typeface="Arial"/>
              <a:cs typeface="Arial"/>
              <a:sym typeface="Arial"/>
            </a:endParaRPr>
          </a:p>
          <a:p>
            <a:pPr indent="-254000" lvl="0" marL="254000" rtl="0" algn="l">
              <a:lnSpc>
                <a:spcPct val="107000"/>
              </a:lnSpc>
              <a:spcBef>
                <a:spcPts val="0"/>
              </a:spcBef>
              <a:spcAft>
                <a:spcPts val="0"/>
              </a:spcAft>
              <a:buClr>
                <a:schemeClr val="dk1"/>
              </a:buClr>
              <a:buSzPts val="2000"/>
              <a:buFont typeface="Open Sans Light"/>
              <a:buChar char="∙"/>
            </a:pPr>
            <a:r>
              <a:rPr lang="en" sz="2000"/>
              <a:t>Accreditation based on the Four Fundamentals</a:t>
            </a:r>
            <a:endParaRPr sz="2000"/>
          </a:p>
          <a:p>
            <a:pPr indent="0" lvl="0" marL="177800" rtl="0" algn="l">
              <a:lnSpc>
                <a:spcPct val="107000"/>
              </a:lnSpc>
              <a:spcBef>
                <a:spcPts val="0"/>
              </a:spcBef>
              <a:spcAft>
                <a:spcPts val="0"/>
              </a:spcAft>
              <a:buSzPts val="1400"/>
              <a:buNone/>
            </a:pPr>
            <a:r>
              <a:t/>
            </a:r>
            <a:endParaRPr sz="2000"/>
          </a:p>
          <a:p>
            <a:pPr indent="-254000" lvl="0" marL="254000" rtl="0" algn="l">
              <a:lnSpc>
                <a:spcPct val="107000"/>
              </a:lnSpc>
              <a:spcBef>
                <a:spcPts val="0"/>
              </a:spcBef>
              <a:spcAft>
                <a:spcPts val="0"/>
              </a:spcAft>
              <a:buClr>
                <a:schemeClr val="dk1"/>
              </a:buClr>
              <a:buSzPts val="2000"/>
              <a:buFont typeface="Open Sans Light"/>
              <a:buChar char="∙"/>
            </a:pPr>
            <a:r>
              <a:rPr lang="en" sz="2000"/>
              <a:t>Accreditation based on Student Outcomes</a:t>
            </a:r>
            <a:endParaRPr sz="2000"/>
          </a:p>
          <a:p>
            <a:pPr indent="0" lvl="0" marL="177800" rtl="0" algn="l">
              <a:lnSpc>
                <a:spcPct val="107000"/>
              </a:lnSpc>
              <a:spcBef>
                <a:spcPts val="0"/>
              </a:spcBef>
              <a:spcAft>
                <a:spcPts val="0"/>
              </a:spcAft>
              <a:buSzPts val="1400"/>
              <a:buNone/>
            </a:pPr>
            <a:r>
              <a:t/>
            </a:r>
            <a:endParaRPr sz="2000"/>
          </a:p>
          <a:p>
            <a:pPr indent="-254000" lvl="0" marL="254000" rtl="0" algn="l">
              <a:lnSpc>
                <a:spcPct val="107000"/>
              </a:lnSpc>
              <a:spcBef>
                <a:spcPts val="0"/>
              </a:spcBef>
              <a:spcAft>
                <a:spcPts val="0"/>
              </a:spcAft>
              <a:buClr>
                <a:schemeClr val="dk1"/>
              </a:buClr>
              <a:buSzPts val="2000"/>
              <a:buFont typeface="Open Sans Light"/>
              <a:buChar char="∙"/>
            </a:pPr>
            <a:r>
              <a:rPr lang="en" sz="2000"/>
              <a:t>Accreditation based on Compliance </a:t>
            </a:r>
            <a:endParaRPr sz="2000"/>
          </a:p>
          <a:p>
            <a:pPr indent="0" lvl="0" marL="177800" rtl="0" algn="l">
              <a:lnSpc>
                <a:spcPct val="107000"/>
              </a:lnSpc>
              <a:spcBef>
                <a:spcPts val="0"/>
              </a:spcBef>
              <a:spcAft>
                <a:spcPts val="0"/>
              </a:spcAft>
              <a:buSzPts val="1400"/>
              <a:buNone/>
            </a:pPr>
            <a:r>
              <a:t/>
            </a:r>
            <a:endParaRPr b="1" sz="1700">
              <a:latin typeface="Arial"/>
              <a:ea typeface="Arial"/>
              <a:cs typeface="Arial"/>
              <a:sym typeface="Arial"/>
            </a:endParaRPr>
          </a:p>
          <a:p>
            <a:pPr indent="0" lvl="0" marL="177800" rtl="0" algn="l">
              <a:lnSpc>
                <a:spcPct val="107000"/>
              </a:lnSpc>
              <a:spcBef>
                <a:spcPts val="0"/>
              </a:spcBef>
              <a:spcAft>
                <a:spcPts val="0"/>
              </a:spcAft>
              <a:buSzPts val="1400"/>
              <a:buNone/>
            </a:pPr>
            <a:r>
              <a:t/>
            </a:r>
            <a:endParaRPr/>
          </a:p>
        </p:txBody>
      </p:sp>
      <p:sp>
        <p:nvSpPr>
          <p:cNvPr id="239" name="Google Shape;239;g2b88613ccf1_0_29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400"/>
              <a:buNone/>
            </a:pPr>
            <a:r>
              <a:rPr lang="en"/>
              <a:t>What is accreditation based 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b88613ccf1_0_30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School Improvement in Kansas</a:t>
            </a:r>
            <a:endParaRPr/>
          </a:p>
        </p:txBody>
      </p:sp>
      <p:sp>
        <p:nvSpPr>
          <p:cNvPr id="246" name="Google Shape;246;g2b88613ccf1_0_305"/>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000000"/>
              </a:buClr>
              <a:buSzPts val="2500"/>
              <a:buFont typeface="Arial"/>
              <a:buNone/>
            </a:pPr>
            <a:r>
              <a:rPr b="1" lang="en" sz="2700">
                <a:latin typeface="Open Sans"/>
                <a:ea typeface="Open Sans"/>
                <a:cs typeface="Open Sans"/>
                <a:sym typeface="Open Sans"/>
              </a:rPr>
              <a:t>Four Fundamentals</a:t>
            </a:r>
            <a:endParaRPr/>
          </a:p>
          <a:p>
            <a:pPr indent="0" lvl="0" marL="0" rtl="0" algn="l">
              <a:lnSpc>
                <a:spcPct val="90000"/>
              </a:lnSpc>
              <a:spcBef>
                <a:spcPts val="0"/>
              </a:spcBef>
              <a:spcAft>
                <a:spcPts val="0"/>
              </a:spcAft>
              <a:buClr>
                <a:srgbClr val="000000"/>
              </a:buClr>
              <a:buSzPts val="1300"/>
              <a:buFont typeface="Arial"/>
              <a:buNone/>
            </a:pPr>
            <a:r>
              <a:t/>
            </a:r>
            <a:endParaRPr sz="1400"/>
          </a:p>
          <a:p>
            <a:pPr indent="-165100" lvl="0" marL="177800" rtl="0" algn="l">
              <a:lnSpc>
                <a:spcPct val="100000"/>
              </a:lnSpc>
              <a:spcBef>
                <a:spcPts val="900"/>
              </a:spcBef>
              <a:spcAft>
                <a:spcPts val="0"/>
              </a:spcAft>
              <a:buClr>
                <a:schemeClr val="dk1"/>
              </a:buClr>
              <a:buSzPts val="1800"/>
              <a:buFont typeface="Arial"/>
              <a:buChar char="•"/>
            </a:pPr>
            <a:r>
              <a:rPr lang="en" sz="1800">
                <a:latin typeface="Open Sans SemiBold"/>
                <a:ea typeface="Open Sans SemiBold"/>
                <a:cs typeface="Open Sans SemiBold"/>
                <a:sym typeface="Open Sans SemiBold"/>
              </a:rPr>
              <a:t>Structured Literacy:  </a:t>
            </a:r>
            <a:r>
              <a:rPr lang="en" sz="1800"/>
              <a:t>Ensuring most effective literacy instruction.</a:t>
            </a:r>
            <a:endParaRPr sz="1800"/>
          </a:p>
          <a:p>
            <a:pPr indent="-165100" lvl="0" marL="177800" rtl="0" algn="l">
              <a:lnSpc>
                <a:spcPct val="100000"/>
              </a:lnSpc>
              <a:spcBef>
                <a:spcPts val="1800"/>
              </a:spcBef>
              <a:spcAft>
                <a:spcPts val="0"/>
              </a:spcAft>
              <a:buClr>
                <a:schemeClr val="dk1"/>
              </a:buClr>
              <a:buSzPts val="1800"/>
              <a:buFont typeface="Arial"/>
              <a:buChar char="•"/>
            </a:pPr>
            <a:r>
              <a:rPr lang="en" sz="1800">
                <a:latin typeface="Open Sans SemiBold"/>
                <a:ea typeface="Open Sans SemiBold"/>
                <a:cs typeface="Open Sans SemiBold"/>
                <a:sym typeface="Open Sans SemiBold"/>
              </a:rPr>
              <a:t>Standards Alignment:  </a:t>
            </a:r>
            <a:r>
              <a:rPr lang="en" sz="1800"/>
              <a:t>Aligning classroom instruction and resources to standards.</a:t>
            </a:r>
            <a:endParaRPr sz="1800"/>
          </a:p>
          <a:p>
            <a:pPr indent="-165100" lvl="0" marL="177800" rtl="0" algn="l">
              <a:lnSpc>
                <a:spcPct val="100000"/>
              </a:lnSpc>
              <a:spcBef>
                <a:spcPts val="1800"/>
              </a:spcBef>
              <a:spcAft>
                <a:spcPts val="0"/>
              </a:spcAft>
              <a:buClr>
                <a:schemeClr val="dk1"/>
              </a:buClr>
              <a:buSzPts val="1800"/>
              <a:buFont typeface="Arial"/>
              <a:buChar char="•"/>
            </a:pPr>
            <a:r>
              <a:rPr lang="en" sz="1800">
                <a:latin typeface="Open Sans SemiBold"/>
                <a:ea typeface="Open Sans SemiBold"/>
                <a:cs typeface="Open Sans SemiBold"/>
                <a:sym typeface="Open Sans SemiBold"/>
              </a:rPr>
              <a:t>Balanced Assessment System:  </a:t>
            </a:r>
            <a:r>
              <a:rPr lang="en" sz="1800"/>
              <a:t>Using data to inform instruction.</a:t>
            </a:r>
            <a:endParaRPr sz="1800"/>
          </a:p>
          <a:p>
            <a:pPr indent="-165100" lvl="0" marL="177800" rtl="0" algn="l">
              <a:lnSpc>
                <a:spcPct val="100000"/>
              </a:lnSpc>
              <a:spcBef>
                <a:spcPts val="1800"/>
              </a:spcBef>
              <a:spcAft>
                <a:spcPts val="0"/>
              </a:spcAft>
              <a:buClr>
                <a:schemeClr val="dk1"/>
              </a:buClr>
              <a:buSzPts val="1800"/>
              <a:buFont typeface="Arial"/>
              <a:buChar char="•"/>
            </a:pPr>
            <a:r>
              <a:rPr lang="en" sz="1800">
                <a:latin typeface="Open Sans SemiBold"/>
                <a:ea typeface="Open Sans SemiBold"/>
                <a:cs typeface="Open Sans SemiBold"/>
                <a:sym typeface="Open Sans SemiBold"/>
              </a:rPr>
              <a:t>Quality Instruction:  </a:t>
            </a:r>
            <a:r>
              <a:rPr lang="en" sz="1800"/>
              <a:t>Promoting quality instruction through high expectations.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b88613ccf1_0_311"/>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0" lvl="0" marL="342900" rtl="0" algn="l">
              <a:lnSpc>
                <a:spcPct val="100000"/>
              </a:lnSpc>
              <a:spcBef>
                <a:spcPts val="500"/>
              </a:spcBef>
              <a:spcAft>
                <a:spcPts val="0"/>
              </a:spcAft>
              <a:buSzPts val="1400"/>
              <a:buNone/>
            </a:pPr>
            <a:r>
              <a:t/>
            </a:r>
            <a:endParaRPr/>
          </a:p>
          <a:p>
            <a:pPr indent="-254000" lvl="0" marL="342900" rtl="0" algn="l">
              <a:lnSpc>
                <a:spcPct val="100000"/>
              </a:lnSpc>
              <a:spcBef>
                <a:spcPts val="500"/>
              </a:spcBef>
              <a:spcAft>
                <a:spcPts val="0"/>
              </a:spcAft>
              <a:buSzPts val="1400"/>
              <a:buChar char="●"/>
            </a:pPr>
            <a:r>
              <a:rPr lang="en"/>
              <a:t>Lag Measures</a:t>
            </a:r>
            <a:endParaRPr/>
          </a:p>
          <a:p>
            <a:pPr indent="-254000" lvl="1" marL="685800" rtl="0" algn="l">
              <a:lnSpc>
                <a:spcPct val="100000"/>
              </a:lnSpc>
              <a:spcBef>
                <a:spcPts val="0"/>
              </a:spcBef>
              <a:spcAft>
                <a:spcPts val="0"/>
              </a:spcAft>
              <a:buSzPts val="1400"/>
              <a:buChar char="○"/>
            </a:pPr>
            <a:r>
              <a:rPr lang="en"/>
              <a:t>PS Effectiveness, HS Graduation, Kansas State Assessments, etc.</a:t>
            </a:r>
            <a:endParaRPr/>
          </a:p>
          <a:p>
            <a:pPr indent="0" lvl="0" marL="342900" rtl="0" algn="l">
              <a:lnSpc>
                <a:spcPct val="100000"/>
              </a:lnSpc>
              <a:spcBef>
                <a:spcPts val="500"/>
              </a:spcBef>
              <a:spcAft>
                <a:spcPts val="0"/>
              </a:spcAft>
              <a:buSzPts val="1400"/>
              <a:buNone/>
            </a:pPr>
            <a:r>
              <a:t/>
            </a:r>
            <a:endParaRPr/>
          </a:p>
          <a:p>
            <a:pPr indent="-254000" lvl="0" marL="342900" rtl="0" algn="l">
              <a:lnSpc>
                <a:spcPct val="100000"/>
              </a:lnSpc>
              <a:spcBef>
                <a:spcPts val="500"/>
              </a:spcBef>
              <a:spcAft>
                <a:spcPts val="0"/>
              </a:spcAft>
              <a:buSzPts val="1400"/>
              <a:buChar char="●"/>
            </a:pPr>
            <a:r>
              <a:rPr lang="en"/>
              <a:t>Leading Indicators</a:t>
            </a:r>
            <a:endParaRPr/>
          </a:p>
          <a:p>
            <a:pPr indent="-254000" lvl="1" marL="685800" rtl="0" algn="l">
              <a:lnSpc>
                <a:spcPct val="100000"/>
              </a:lnSpc>
              <a:spcBef>
                <a:spcPts val="0"/>
              </a:spcBef>
              <a:spcAft>
                <a:spcPts val="0"/>
              </a:spcAft>
              <a:buSzPts val="1400"/>
              <a:buChar char="○"/>
            </a:pPr>
            <a:r>
              <a:rPr lang="en"/>
              <a:t>Interim data, Screener data, Career exploration experiences, etc.</a:t>
            </a:r>
            <a:endParaRPr/>
          </a:p>
          <a:p>
            <a:pPr indent="0" lvl="0" marL="342900" rtl="0" algn="l">
              <a:lnSpc>
                <a:spcPct val="100000"/>
              </a:lnSpc>
              <a:spcBef>
                <a:spcPts val="500"/>
              </a:spcBef>
              <a:spcAft>
                <a:spcPts val="500"/>
              </a:spcAft>
              <a:buSzPts val="1400"/>
              <a:buNone/>
            </a:pPr>
            <a:r>
              <a:t/>
            </a:r>
            <a:endParaRPr/>
          </a:p>
        </p:txBody>
      </p:sp>
      <p:sp>
        <p:nvSpPr>
          <p:cNvPr id="253" name="Google Shape;253;g2b88613ccf1_0_3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400"/>
              <a:buNone/>
            </a:pPr>
            <a:r>
              <a:rPr lang="en"/>
              <a:t>Student Outcomes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b88613ccf1_0_317"/>
          <p:cNvSpPr txBox="1"/>
          <p:nvPr>
            <p:ph idx="1" type="body"/>
          </p:nvPr>
        </p:nvSpPr>
        <p:spPr>
          <a:xfrm>
            <a:off x="2637779" y="1183003"/>
            <a:ext cx="3868500" cy="685800"/>
          </a:xfrm>
          <a:prstGeom prst="rect">
            <a:avLst/>
          </a:prstGeom>
          <a:noFill/>
          <a:ln>
            <a:noFill/>
          </a:ln>
        </p:spPr>
        <p:txBody>
          <a:bodyPr anchorCtr="0" anchor="b" bIns="34275" lIns="68575" spcFirstLastPara="1" rIns="68575" wrap="square" tIns="34275">
            <a:normAutofit fontScale="70000"/>
          </a:bodyPr>
          <a:lstStyle/>
          <a:p>
            <a:pPr indent="-165100" lvl="0" marL="342900" rtl="0" algn="l">
              <a:lnSpc>
                <a:spcPct val="115000"/>
              </a:lnSpc>
              <a:spcBef>
                <a:spcPts val="0"/>
              </a:spcBef>
              <a:spcAft>
                <a:spcPts val="0"/>
              </a:spcAft>
              <a:buClr>
                <a:srgbClr val="000000"/>
              </a:buClr>
              <a:buSzPct val="122221"/>
              <a:buFont typeface="Open Sans Light"/>
              <a:buNone/>
            </a:pPr>
            <a:r>
              <a:t/>
            </a:r>
            <a:endParaRPr sz="900">
              <a:solidFill>
                <a:srgbClr val="000000"/>
              </a:solidFill>
            </a:endParaRPr>
          </a:p>
          <a:p>
            <a:pPr indent="0" lvl="0" marL="0" rtl="0" algn="ctr">
              <a:lnSpc>
                <a:spcPct val="100000"/>
              </a:lnSpc>
              <a:spcBef>
                <a:spcPts val="500"/>
              </a:spcBef>
              <a:spcAft>
                <a:spcPts val="500"/>
              </a:spcAft>
              <a:buSzPct val="130434"/>
              <a:buNone/>
            </a:pPr>
            <a:r>
              <a:rPr lang="en" sz="2300" u="sng">
                <a:solidFill>
                  <a:schemeClr val="hlink"/>
                </a:solidFill>
                <a:latin typeface="Arial"/>
                <a:ea typeface="Arial"/>
                <a:cs typeface="Arial"/>
                <a:sym typeface="Arial"/>
                <a:hlinkClick r:id="rId3"/>
              </a:rPr>
              <a:t>2023-2024 KESA Compliance Guide</a:t>
            </a:r>
            <a:endParaRPr sz="3500"/>
          </a:p>
        </p:txBody>
      </p:sp>
      <p:sp>
        <p:nvSpPr>
          <p:cNvPr id="260" name="Google Shape;260;g2b88613ccf1_0_317"/>
          <p:cNvSpPr txBox="1"/>
          <p:nvPr>
            <p:ph type="title"/>
          </p:nvPr>
        </p:nvSpPr>
        <p:spPr>
          <a:xfrm>
            <a:off x="628641" y="273844"/>
            <a:ext cx="7886700" cy="8619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SzPts val="1400"/>
              <a:buNone/>
            </a:pPr>
            <a:r>
              <a:rPr lang="en"/>
              <a:t>Compliance</a:t>
            </a:r>
            <a:endParaRPr/>
          </a:p>
        </p:txBody>
      </p:sp>
      <p:sp>
        <p:nvSpPr>
          <p:cNvPr id="261" name="Google Shape;261;g2b88613ccf1_0_317"/>
          <p:cNvSpPr txBox="1"/>
          <p:nvPr>
            <p:ph idx="2" type="body"/>
          </p:nvPr>
        </p:nvSpPr>
        <p:spPr>
          <a:xfrm>
            <a:off x="684900" y="2003811"/>
            <a:ext cx="3868500" cy="2677500"/>
          </a:xfrm>
          <a:prstGeom prst="rect">
            <a:avLst/>
          </a:prstGeom>
          <a:noFill/>
          <a:ln>
            <a:noFill/>
          </a:ln>
        </p:spPr>
        <p:txBody>
          <a:bodyPr anchorCtr="0" anchor="t" bIns="34275" lIns="68575" spcFirstLastPara="1" rIns="68575" wrap="square" tIns="34275">
            <a:normAutofit fontScale="62500" lnSpcReduction="20000"/>
          </a:bodyPr>
          <a:lstStyle/>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ACT and WorkKeys Participation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Anti-Bullying Policy and Plan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Child Abuse and Neglect Mandated Reporter Training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Jason Flatt Act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Assessments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Child Nutrition and Wellness </a:t>
            </a:r>
            <a:endParaRPr b="1" sz="18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ct val="100000"/>
              <a:buFont typeface="Open Sans Light"/>
              <a:buNone/>
            </a:pPr>
            <a:r>
              <a:rPr b="1" lang="en" sz="1800">
                <a:solidFill>
                  <a:srgbClr val="000000"/>
                </a:solidFill>
                <a:latin typeface="Open Sans SemiBold"/>
                <a:ea typeface="Open Sans SemiBold"/>
                <a:cs typeface="Open Sans SemiBold"/>
                <a:sym typeface="Open Sans SemiBold"/>
              </a:rPr>
              <a:t>Dyslexia Educator </a:t>
            </a:r>
            <a:endParaRPr b="1" sz="1800">
              <a:solidFill>
                <a:srgbClr val="000000"/>
              </a:solidFill>
              <a:latin typeface="Open Sans SemiBold"/>
              <a:ea typeface="Open Sans SemiBold"/>
              <a:cs typeface="Open Sans SemiBold"/>
              <a:sym typeface="Open Sans SemiBold"/>
            </a:endParaRPr>
          </a:p>
          <a:p>
            <a:pPr indent="-165100" lvl="0" marL="342900" rtl="0" algn="l">
              <a:lnSpc>
                <a:spcPct val="115000"/>
              </a:lnSpc>
              <a:spcBef>
                <a:spcPts val="0"/>
              </a:spcBef>
              <a:spcAft>
                <a:spcPts val="0"/>
              </a:spcAft>
              <a:buClr>
                <a:srgbClr val="000000"/>
              </a:buClr>
              <a:buSzPct val="100000"/>
              <a:buFont typeface="Open Sans Light"/>
              <a:buNone/>
            </a:pPr>
            <a:r>
              <a:t/>
            </a:r>
            <a:endParaRPr b="1" sz="1100">
              <a:solidFill>
                <a:srgbClr val="000000"/>
              </a:solidFill>
              <a:latin typeface="Open Sans SemiBold"/>
              <a:ea typeface="Open Sans SemiBold"/>
              <a:cs typeface="Open Sans SemiBold"/>
              <a:sym typeface="Open Sans SemiBold"/>
            </a:endParaRPr>
          </a:p>
        </p:txBody>
      </p:sp>
      <p:sp>
        <p:nvSpPr>
          <p:cNvPr id="262" name="Google Shape;262;g2b88613ccf1_0_31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Mentoring and Induction Plan </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Individual Plan of Study (IPS) </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KIDS - Data Quality Certified KIDS Reporting </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Kindergarten Readiness Snapshot</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Licensure</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Professional Development Plan </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Special Education (IDEA) </a:t>
            </a:r>
            <a:endParaRPr b="1" sz="1100">
              <a:solidFill>
                <a:srgbClr val="000000"/>
              </a:solidFill>
              <a:latin typeface="Open Sans SemiBold"/>
              <a:ea typeface="Open Sans SemiBold"/>
              <a:cs typeface="Open Sans SemiBold"/>
              <a:sym typeface="Open Sans SemiBold"/>
            </a:endParaRPr>
          </a:p>
          <a:p>
            <a:pPr indent="-165100" lvl="0" marL="342900" rtl="0" algn="l">
              <a:lnSpc>
                <a:spcPct val="200000"/>
              </a:lnSpc>
              <a:spcBef>
                <a:spcPts val="0"/>
              </a:spcBef>
              <a:spcAft>
                <a:spcPts val="0"/>
              </a:spcAft>
              <a:buClr>
                <a:srgbClr val="000000"/>
              </a:buClr>
              <a:buSzPts val="1100"/>
              <a:buFont typeface="Open Sans Light"/>
              <a:buNone/>
            </a:pPr>
            <a:r>
              <a:rPr b="1" lang="en" sz="1100">
                <a:solidFill>
                  <a:srgbClr val="000000"/>
                </a:solidFill>
                <a:latin typeface="Open Sans SemiBold"/>
                <a:ea typeface="Open Sans SemiBold"/>
                <a:cs typeface="Open Sans SemiBold"/>
                <a:sym typeface="Open Sans SemiBold"/>
              </a:rPr>
              <a:t>Title Services</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Topics for this session</a:t>
            </a:r>
            <a:endParaRPr/>
          </a:p>
        </p:txBody>
      </p:sp>
      <p:sp>
        <p:nvSpPr>
          <p:cNvPr id="268" name="Google Shape;268;p2"/>
          <p:cNvSpPr txBox="1"/>
          <p:nvPr>
            <p:ph idx="1" type="body"/>
          </p:nvPr>
        </p:nvSpPr>
        <p:spPr>
          <a:xfrm>
            <a:off x="396975" y="11066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1200"/>
              </a:spcBef>
              <a:spcAft>
                <a:spcPts val="0"/>
              </a:spcAft>
              <a:buSzPts val="1400"/>
              <a:buNone/>
            </a:pPr>
            <a:r>
              <a:t/>
            </a:r>
            <a:endParaRPr sz="1800">
              <a:highlight>
                <a:srgbClr val="FFFFFF"/>
              </a:highlight>
            </a:endParaRPr>
          </a:p>
          <a:p>
            <a:pPr indent="-342900" lvl="0" marL="457200" rtl="0" algn="l">
              <a:lnSpc>
                <a:spcPct val="90000"/>
              </a:lnSpc>
              <a:spcBef>
                <a:spcPts val="1200"/>
              </a:spcBef>
              <a:spcAft>
                <a:spcPts val="0"/>
              </a:spcAft>
              <a:buSzPts val="1800"/>
              <a:buChar char="●"/>
            </a:pPr>
            <a:r>
              <a:rPr lang="en" sz="1800">
                <a:highlight>
                  <a:srgbClr val="FFFFFF"/>
                </a:highlight>
              </a:rPr>
              <a:t>Spring 2024 KESA Check-ins</a:t>
            </a:r>
            <a:endParaRPr sz="1800">
              <a:highlight>
                <a:srgbClr val="FFFFFF"/>
              </a:highlight>
            </a:endParaRPr>
          </a:p>
          <a:p>
            <a:pPr indent="0" lvl="0" marL="0" rtl="0" algn="l">
              <a:lnSpc>
                <a:spcPct val="90000"/>
              </a:lnSpc>
              <a:spcBef>
                <a:spcPts val="1200"/>
              </a:spcBef>
              <a:spcAft>
                <a:spcPts val="0"/>
              </a:spcAft>
              <a:buSzPts val="1400"/>
              <a:buNone/>
            </a:pPr>
            <a:r>
              <a:t/>
            </a:r>
            <a:endParaRPr sz="1800">
              <a:highlight>
                <a:srgbClr val="FFFFFF"/>
              </a:highlight>
            </a:endParaRPr>
          </a:p>
          <a:p>
            <a:pPr indent="-342900" lvl="0" marL="457200" rtl="0" algn="l">
              <a:lnSpc>
                <a:spcPct val="90000"/>
              </a:lnSpc>
              <a:spcBef>
                <a:spcPts val="1200"/>
              </a:spcBef>
              <a:spcAft>
                <a:spcPts val="0"/>
              </a:spcAft>
              <a:buSzPts val="1800"/>
              <a:buChar char="●"/>
            </a:pPr>
            <a:r>
              <a:rPr lang="en" sz="1800">
                <a:highlight>
                  <a:srgbClr val="FFFFFF"/>
                </a:highlight>
              </a:rPr>
              <a:t>2023-2024 Peer Reviews</a:t>
            </a:r>
            <a:endParaRPr sz="1800">
              <a:highlight>
                <a:srgbClr val="FFFFFF"/>
              </a:highlight>
            </a:endParaRPr>
          </a:p>
          <a:p>
            <a:pPr indent="0" lvl="0" marL="0" rtl="0" algn="l">
              <a:lnSpc>
                <a:spcPct val="90000"/>
              </a:lnSpc>
              <a:spcBef>
                <a:spcPts val="1200"/>
              </a:spcBef>
              <a:spcAft>
                <a:spcPts val="0"/>
              </a:spcAft>
              <a:buNone/>
            </a:pPr>
            <a:r>
              <a:t/>
            </a:r>
            <a:endParaRPr sz="1800">
              <a:highlight>
                <a:srgbClr val="FFFFFF"/>
              </a:highlight>
            </a:endParaRPr>
          </a:p>
          <a:p>
            <a:pPr indent="-342900" lvl="0" marL="457200" rtl="0" algn="l">
              <a:spcBef>
                <a:spcPts val="1200"/>
              </a:spcBef>
              <a:spcAft>
                <a:spcPts val="0"/>
              </a:spcAft>
              <a:buSzPts val="1800"/>
              <a:buChar char="●"/>
            </a:pPr>
            <a:r>
              <a:rPr lang="en" sz="1800">
                <a:highlight>
                  <a:schemeClr val="lt1"/>
                </a:highlight>
              </a:rPr>
              <a:t>KESA 2.0 Build</a:t>
            </a:r>
            <a:endParaRPr sz="1800">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bfb16c8c45_0_0"/>
          <p:cNvSpPr txBox="1"/>
          <p:nvPr>
            <p:ph type="title"/>
          </p:nvPr>
        </p:nvSpPr>
        <p:spPr>
          <a:xfrm>
            <a:off x="628650" y="2074675"/>
            <a:ext cx="8095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KESA Check-Ins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Jay Scott</dc:creator>
</cp:coreProperties>
</file>